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1653396" y="1262542"/>
            <a:ext cx="9144001" cy="2387601"/>
          </a:xfrm>
          <a:prstGeom prst="rect">
            <a:avLst/>
          </a:prstGeom>
        </p:spPr>
        <p:txBody>
          <a:bodyPr/>
          <a:lstStyle/>
          <a:p>
            <a:pPr>
              <a:defRPr sz="5400"/>
            </a:pPr>
            <a:r>
              <a:t>Weight Loss</a:t>
            </a:r>
            <a:br/>
            <a:br/>
            <a:endParaRPr/>
          </a:p>
        </p:txBody>
      </p:sp>
      <p:sp>
        <p:nvSpPr>
          <p:cNvPr id="95" name="Subtitle 2"/>
          <p:cNvSpPr txBox="1">
            <a:spLocks noGrp="1"/>
          </p:cNvSpPr>
          <p:nvPr>
            <p:ph type="subTitle" sz="quarter" idx="1"/>
          </p:nvPr>
        </p:nvSpPr>
        <p:spPr>
          <a:xfrm>
            <a:off x="1524000" y="3602037"/>
            <a:ext cx="9144000" cy="1655762"/>
          </a:xfrm>
          <a:prstGeom prst="rect">
            <a:avLst/>
          </a:prstGeom>
        </p:spPr>
        <p:txBody>
          <a:bodyPr/>
          <a:lstStyle/>
          <a:p>
            <a:r>
              <a:t>How To Inject Semaglutide, Terzepitide, and other Weight Loss Medications</a:t>
            </a:r>
          </a:p>
        </p:txBody>
      </p:sp>
      <p:pic>
        <p:nvPicPr>
          <p:cNvPr id="96" name="iu.jpeg" descr="iu.jpeg"/>
          <p:cNvPicPr>
            <a:picLocks noChangeAspect="1"/>
          </p:cNvPicPr>
          <p:nvPr/>
        </p:nvPicPr>
        <p:blipFill>
          <a:blip r:embed="rId2"/>
          <a:stretch>
            <a:fillRect/>
          </a:stretch>
        </p:blipFill>
        <p:spPr>
          <a:xfrm>
            <a:off x="24478" y="154167"/>
            <a:ext cx="4044844" cy="2688030"/>
          </a:xfrm>
          <a:prstGeom prst="rect">
            <a:avLst/>
          </a:prstGeom>
          <a:ln w="12700">
            <a:miter lim="400000"/>
          </a:ln>
          <a:effectLst>
            <a:outerShdw blurRad="254000" dist="127000" dir="16200000" rotWithShape="0">
              <a:srgbClr val="000000">
                <a:alpha val="70000"/>
              </a:srgbClr>
            </a:outerShdw>
          </a:effectLst>
        </p:spPr>
      </p:pic>
      <p:pic>
        <p:nvPicPr>
          <p:cNvPr id="97" name="Image" descr="Image"/>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prstGeom prst="rect">
            <a:avLst/>
          </a:prstGeom>
        </p:spPr>
        <p:txBody>
          <a:bodyPr/>
          <a:lstStyle/>
          <a:p>
            <a:r>
              <a:t>Storage</a:t>
            </a:r>
          </a:p>
        </p:txBody>
      </p:sp>
      <p:sp>
        <p:nvSpPr>
          <p:cNvPr id="161" name="Content Placeholder 2"/>
          <p:cNvSpPr txBox="1">
            <a:spLocks noGrp="1"/>
          </p:cNvSpPr>
          <p:nvPr>
            <p:ph type="body" idx="1"/>
          </p:nvPr>
        </p:nvSpPr>
        <p:spPr>
          <a:xfrm>
            <a:off x="522513" y="1825625"/>
            <a:ext cx="11094100" cy="4351338"/>
          </a:xfrm>
          <a:prstGeom prst="rect">
            <a:avLst/>
          </a:prstGeom>
        </p:spPr>
        <p:txBody>
          <a:bodyPr/>
          <a:lstStyle/>
          <a:p>
            <a:r>
              <a:t>Keep semaglutide injections out of reach of children.  Semaglutide will be dispensed by the pharmacy as a refrigerated liquid.  Once you receive it, store in the refrigerator in between doses.  Dispose of needles in a sharps containers available at your retail pharmacy, or, alternative, in a hard, closed container, such as a sealable detergent bottle.</a:t>
            </a:r>
          </a:p>
        </p:txBody>
      </p:sp>
      <p:pic>
        <p:nvPicPr>
          <p:cNvPr id="162" name="iu.jpeg" descr="iu.jpeg"/>
          <p:cNvPicPr>
            <a:picLocks noChangeAspect="1"/>
          </p:cNvPicPr>
          <p:nvPr/>
        </p:nvPicPr>
        <p:blipFill>
          <a:blip r:embed="rId2"/>
          <a:stretch>
            <a:fillRect/>
          </a:stretch>
        </p:blipFill>
        <p:spPr>
          <a:xfrm>
            <a:off x="8744355" y="3779195"/>
            <a:ext cx="2723602" cy="2723603"/>
          </a:xfrm>
          <a:prstGeom prst="rect">
            <a:avLst/>
          </a:prstGeom>
          <a:ln w="12700">
            <a:miter lim="400000"/>
          </a:ln>
        </p:spPr>
      </p:pic>
      <p:pic>
        <p:nvPicPr>
          <p:cNvPr id="163" name="iu.jpeg" descr="iu.jpeg"/>
          <p:cNvPicPr>
            <a:picLocks noChangeAspect="1"/>
          </p:cNvPicPr>
          <p:nvPr/>
        </p:nvPicPr>
        <p:blipFill>
          <a:blip r:embed="rId3"/>
          <a:stretch>
            <a:fillRect/>
          </a:stretch>
        </p:blipFill>
        <p:spPr>
          <a:xfrm>
            <a:off x="5537565" y="4439074"/>
            <a:ext cx="3128463" cy="2085643"/>
          </a:xfrm>
          <a:prstGeom prst="rect">
            <a:avLst/>
          </a:prstGeom>
          <a:ln w="12700">
            <a:miter lim="400000"/>
          </a:ln>
        </p:spPr>
      </p:pic>
      <p:pic>
        <p:nvPicPr>
          <p:cNvPr id="164" name="Image" descr="Image"/>
          <p:cNvPicPr>
            <a:picLocks noChangeAspect="1"/>
          </p:cNvPicPr>
          <p:nvPr/>
        </p:nvPicPr>
        <p:blipFill>
          <a:blip r:embed="rId4"/>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le 1"/>
          <p:cNvSpPr txBox="1">
            <a:spLocks noGrp="1"/>
          </p:cNvSpPr>
          <p:nvPr>
            <p:ph type="title"/>
          </p:nvPr>
        </p:nvSpPr>
        <p:spPr>
          <a:prstGeom prst="rect">
            <a:avLst/>
          </a:prstGeom>
        </p:spPr>
        <p:txBody>
          <a:bodyPr/>
          <a:lstStyle/>
          <a:p>
            <a:r>
              <a:t>Keep Seeing Your Provider</a:t>
            </a:r>
          </a:p>
        </p:txBody>
      </p:sp>
      <p:sp>
        <p:nvSpPr>
          <p:cNvPr id="167" name="Content Placeholder 2"/>
          <p:cNvSpPr txBox="1">
            <a:spLocks noGrp="1"/>
          </p:cNvSpPr>
          <p:nvPr>
            <p:ph type="body" idx="1"/>
          </p:nvPr>
        </p:nvSpPr>
        <p:spPr>
          <a:xfrm>
            <a:off x="522513" y="1825625"/>
            <a:ext cx="11094100" cy="4351338"/>
          </a:xfrm>
          <a:prstGeom prst="rect">
            <a:avLst/>
          </a:prstGeom>
        </p:spPr>
        <p:txBody>
          <a:bodyPr/>
          <a:lstStyle/>
          <a:p>
            <a:r>
              <a:t>It is important that your doctor check your progress in regular visits, they be monthly or every 3-6 months. As you show positive progress, doctors visits will become less frequent. Let your doctor know if your medications, supplements, or vitamins change, as well as if you are or plan to become pregnant. To be safe, it is recommended that injections stop 2 months before pregnancy. Also, inform your trusted health care provider of any changes in physical or mental health.</a:t>
            </a:r>
          </a:p>
        </p:txBody>
      </p:sp>
      <p:pic>
        <p:nvPicPr>
          <p:cNvPr id="168" name="iu.jpeg" descr="iu.jpeg"/>
          <p:cNvPicPr>
            <a:picLocks noChangeAspect="1"/>
          </p:cNvPicPr>
          <p:nvPr/>
        </p:nvPicPr>
        <p:blipFill>
          <a:blip r:embed="rId2"/>
          <a:stretch>
            <a:fillRect/>
          </a:stretch>
        </p:blipFill>
        <p:spPr>
          <a:xfrm>
            <a:off x="8553616" y="4430821"/>
            <a:ext cx="2979908" cy="1986606"/>
          </a:xfrm>
          <a:prstGeom prst="rect">
            <a:avLst/>
          </a:prstGeom>
          <a:ln w="12700">
            <a:miter lim="400000"/>
          </a:ln>
        </p:spPr>
      </p:pic>
      <p:pic>
        <p:nvPicPr>
          <p:cNvPr id="169" name="Image" descr="Image"/>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1"/>
          <p:cNvSpPr txBox="1">
            <a:spLocks noGrp="1"/>
          </p:cNvSpPr>
          <p:nvPr>
            <p:ph type="title"/>
          </p:nvPr>
        </p:nvSpPr>
        <p:spPr>
          <a:prstGeom prst="rect">
            <a:avLst/>
          </a:prstGeom>
        </p:spPr>
        <p:txBody>
          <a:bodyPr/>
          <a:lstStyle/>
          <a:p>
            <a:r>
              <a:t>Possible Side Effects</a:t>
            </a:r>
          </a:p>
        </p:txBody>
      </p:sp>
      <p:sp>
        <p:nvSpPr>
          <p:cNvPr id="172" name="Content Placeholder 2"/>
          <p:cNvSpPr txBox="1">
            <a:spLocks noGrp="1"/>
          </p:cNvSpPr>
          <p:nvPr>
            <p:ph type="body" idx="1"/>
          </p:nvPr>
        </p:nvSpPr>
        <p:spPr>
          <a:xfrm>
            <a:off x="522513" y="1825625"/>
            <a:ext cx="11094100" cy="4351338"/>
          </a:xfrm>
          <a:prstGeom prst="rect">
            <a:avLst/>
          </a:prstGeom>
        </p:spPr>
        <p:txBody>
          <a:bodyPr/>
          <a:lstStyle/>
          <a:p>
            <a:r>
              <a:t>Loss of appetite</a:t>
            </a:r>
          </a:p>
          <a:p>
            <a:r>
              <a:t>Light-headed or dizzy</a:t>
            </a:r>
          </a:p>
          <a:p>
            <a:r>
              <a:t>Persistent lethargic feeling</a:t>
            </a:r>
          </a:p>
          <a:p>
            <a:r>
              <a:t>Gastrointestinal discomfort</a:t>
            </a:r>
          </a:p>
          <a:p>
            <a:r>
              <a:t>Diarrhea</a:t>
            </a:r>
          </a:p>
          <a:p>
            <a:r>
              <a:t>Nausea or vomiting</a:t>
            </a:r>
          </a:p>
          <a:p>
            <a:r>
              <a:t>Abdominal pain</a:t>
            </a:r>
          </a:p>
        </p:txBody>
      </p:sp>
      <p:pic>
        <p:nvPicPr>
          <p:cNvPr id="173" name="iu.jpeg" descr="iu.jpeg"/>
          <p:cNvPicPr>
            <a:picLocks noChangeAspect="1"/>
          </p:cNvPicPr>
          <p:nvPr/>
        </p:nvPicPr>
        <p:blipFill>
          <a:blip r:embed="rId2"/>
          <a:stretch>
            <a:fillRect/>
          </a:stretch>
        </p:blipFill>
        <p:spPr>
          <a:xfrm>
            <a:off x="8350956" y="976326"/>
            <a:ext cx="3214993" cy="1682106"/>
          </a:xfrm>
          <a:prstGeom prst="rect">
            <a:avLst/>
          </a:prstGeom>
          <a:ln w="12700">
            <a:miter lim="400000"/>
          </a:ln>
        </p:spPr>
      </p:pic>
      <p:pic>
        <p:nvPicPr>
          <p:cNvPr id="174" name="iu.jpeg" descr="iu.jpeg"/>
          <p:cNvPicPr>
            <a:picLocks noChangeAspect="1"/>
          </p:cNvPicPr>
          <p:nvPr/>
        </p:nvPicPr>
        <p:blipFill>
          <a:blip r:embed="rId3"/>
          <a:stretch>
            <a:fillRect/>
          </a:stretch>
        </p:blipFill>
        <p:spPr>
          <a:xfrm>
            <a:off x="8960498" y="3013945"/>
            <a:ext cx="3002187" cy="1488427"/>
          </a:xfrm>
          <a:prstGeom prst="rect">
            <a:avLst/>
          </a:prstGeom>
          <a:ln w="12700">
            <a:miter lim="400000"/>
          </a:ln>
        </p:spPr>
      </p:pic>
      <p:pic>
        <p:nvPicPr>
          <p:cNvPr id="175" name="iu.jpeg" descr="iu.jpeg"/>
          <p:cNvPicPr>
            <a:picLocks noChangeAspect="1"/>
          </p:cNvPicPr>
          <p:nvPr/>
        </p:nvPicPr>
        <p:blipFill>
          <a:blip r:embed="rId4"/>
          <a:stretch>
            <a:fillRect/>
          </a:stretch>
        </p:blipFill>
        <p:spPr>
          <a:xfrm>
            <a:off x="4671996" y="1501736"/>
            <a:ext cx="2795134" cy="1857526"/>
          </a:xfrm>
          <a:prstGeom prst="rect">
            <a:avLst/>
          </a:prstGeom>
          <a:ln w="12700">
            <a:miter lim="400000"/>
          </a:ln>
        </p:spPr>
      </p:pic>
      <p:pic>
        <p:nvPicPr>
          <p:cNvPr id="176" name="iu.jpeg" descr="iu.jpeg"/>
          <p:cNvPicPr>
            <a:picLocks noChangeAspect="1"/>
          </p:cNvPicPr>
          <p:nvPr/>
        </p:nvPicPr>
        <p:blipFill>
          <a:blip r:embed="rId5"/>
          <a:stretch>
            <a:fillRect/>
          </a:stretch>
        </p:blipFill>
        <p:spPr>
          <a:xfrm>
            <a:off x="7149010" y="3904367"/>
            <a:ext cx="1875644" cy="1875644"/>
          </a:xfrm>
          <a:prstGeom prst="rect">
            <a:avLst/>
          </a:prstGeom>
          <a:ln w="12700">
            <a:miter lim="400000"/>
          </a:ln>
        </p:spPr>
      </p:pic>
      <p:pic>
        <p:nvPicPr>
          <p:cNvPr id="177" name="Image" descr="Image"/>
          <p:cNvPicPr>
            <a:picLocks noChangeAspect="1"/>
          </p:cNvPicPr>
          <p:nvPr/>
        </p:nvPicPr>
        <p:blipFill>
          <a:blip r:embed="rId6"/>
          <a:stretch>
            <a:fillRect/>
          </a:stretch>
        </p:blipFill>
        <p:spPr>
          <a:xfrm>
            <a:off x="0" y="0"/>
            <a:ext cx="12192000" cy="6858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1030"/>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00" name="Rectangle 1032"/>
          <p:cNvSpPr/>
          <p:nvPr/>
        </p:nvSpPr>
        <p:spPr>
          <a:xfrm rot="5400000" flipH="1">
            <a:off x="-1417539" y="1417538"/>
            <a:ext cx="6875819" cy="4040745"/>
          </a:xfrm>
          <a:prstGeom prst="rect">
            <a:avLst/>
          </a:prstGeom>
          <a:gradFill>
            <a:gsLst>
              <a:gs pos="0">
                <a:srgbClr val="000000"/>
              </a:gs>
              <a:gs pos="100000">
                <a:srgbClr val="2F5597"/>
              </a:gs>
            </a:gsLst>
            <a:lin ang="18600000"/>
          </a:gradFill>
          <a:ln w="12700">
            <a:miter lim="400000"/>
          </a:ln>
        </p:spPr>
        <p:txBody>
          <a:bodyPr lIns="45719" rIns="45719" anchor="ctr"/>
          <a:lstStyle/>
          <a:p>
            <a:pPr algn="ctr">
              <a:defRPr>
                <a:solidFill>
                  <a:srgbClr val="FFFFFF"/>
                </a:solidFill>
              </a:defRPr>
            </a:pPr>
            <a:endParaRPr/>
          </a:p>
        </p:txBody>
      </p:sp>
      <p:sp>
        <p:nvSpPr>
          <p:cNvPr id="101" name="Rectangle 1034"/>
          <p:cNvSpPr/>
          <p:nvPr/>
        </p:nvSpPr>
        <p:spPr>
          <a:xfrm rot="16200000">
            <a:off x="-158496" y="2660473"/>
            <a:ext cx="4355595" cy="4038604"/>
          </a:xfrm>
          <a:prstGeom prst="rect">
            <a:avLst/>
          </a:prstGeom>
          <a:gradFill>
            <a:gsLst>
              <a:gs pos="0">
                <a:schemeClr val="accent1">
                  <a:alpha val="50000"/>
                </a:schemeClr>
              </a:gs>
              <a:gs pos="100000">
                <a:srgbClr val="203864">
                  <a:alpha val="0"/>
                </a:srgbClr>
              </a:gs>
            </a:gsLst>
            <a:lin ang="11400000"/>
          </a:gradFill>
          <a:ln w="12700">
            <a:miter lim="400000"/>
          </a:ln>
        </p:spPr>
        <p:txBody>
          <a:bodyPr lIns="45719" rIns="45719" anchor="ctr"/>
          <a:lstStyle/>
          <a:p>
            <a:pPr algn="ctr">
              <a:defRPr>
                <a:solidFill>
                  <a:srgbClr val="FFFFFF"/>
                </a:solidFill>
              </a:defRPr>
            </a:pPr>
            <a:endParaRPr/>
          </a:p>
        </p:txBody>
      </p:sp>
      <p:sp>
        <p:nvSpPr>
          <p:cNvPr id="102" name="Rectangle 1036"/>
          <p:cNvSpPr/>
          <p:nvPr/>
        </p:nvSpPr>
        <p:spPr>
          <a:xfrm rot="16200000" flipH="1">
            <a:off x="-1180883" y="1638085"/>
            <a:ext cx="6857574" cy="3581402"/>
          </a:xfrm>
          <a:prstGeom prst="rect">
            <a:avLst/>
          </a:prstGeom>
          <a:gradFill>
            <a:gsLst>
              <a:gs pos="0">
                <a:srgbClr val="000000">
                  <a:alpha val="58999"/>
                </a:srgbClr>
              </a:gs>
              <a:gs pos="69000">
                <a:schemeClr val="accent1">
                  <a:alpha val="0"/>
                </a:schemeClr>
              </a:gs>
            </a:gsLst>
            <a:lin ang="13200000"/>
          </a:gradFill>
          <a:ln w="12700">
            <a:miter lim="400000"/>
          </a:ln>
        </p:spPr>
        <p:txBody>
          <a:bodyPr lIns="45719" rIns="45719" anchor="ctr"/>
          <a:lstStyle/>
          <a:p>
            <a:pPr algn="ctr">
              <a:defRPr>
                <a:solidFill>
                  <a:srgbClr val="FFFFFF"/>
                </a:solidFill>
              </a:defRPr>
            </a:pPr>
            <a:endParaRPr/>
          </a:p>
        </p:txBody>
      </p:sp>
      <p:sp>
        <p:nvSpPr>
          <p:cNvPr id="103" name="Freeform: Shape 1038"/>
          <p:cNvSpPr/>
          <p:nvPr/>
        </p:nvSpPr>
        <p:spPr>
          <a:xfrm rot="6097846">
            <a:off x="-747356" y="1201312"/>
            <a:ext cx="4808303" cy="4088667"/>
          </a:xfrm>
          <a:custGeom>
            <a:avLst/>
            <a:gdLst/>
            <a:ahLst/>
            <a:cxnLst>
              <a:cxn ang="0">
                <a:pos x="wd2" y="hd2"/>
              </a:cxn>
              <a:cxn ang="5400000">
                <a:pos x="wd2" y="hd2"/>
              </a:cxn>
              <a:cxn ang="10800000">
                <a:pos x="wd2" y="hd2"/>
              </a:cxn>
              <a:cxn ang="16200000">
                <a:pos x="wd2" y="hd2"/>
              </a:cxn>
            </a:cxnLst>
            <a:rect l="0" t="0"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39000">
                <a:srgbClr val="8FAADC">
                  <a:alpha val="0"/>
                </a:srgbClr>
              </a:gs>
              <a:gs pos="100000">
                <a:srgbClr val="2F5597">
                  <a:alpha val="26000"/>
                </a:srgbClr>
              </a:gs>
            </a:gsLst>
            <a:lin ang="18600000"/>
          </a:gradFill>
          <a:ln w="12700">
            <a:miter lim="400000"/>
          </a:ln>
        </p:spPr>
        <p:txBody>
          <a:bodyPr lIns="45719" rIns="45719" anchor="ctr"/>
          <a:lstStyle/>
          <a:p>
            <a:pPr algn="ctr">
              <a:defRPr>
                <a:solidFill>
                  <a:srgbClr val="FFFFFF"/>
                </a:solidFill>
              </a:defRPr>
            </a:pPr>
            <a:endParaRPr/>
          </a:p>
        </p:txBody>
      </p:sp>
      <p:sp>
        <p:nvSpPr>
          <p:cNvPr id="104" name="Title 1"/>
          <p:cNvSpPr txBox="1">
            <a:spLocks noGrp="1"/>
          </p:cNvSpPr>
          <p:nvPr>
            <p:ph type="title"/>
          </p:nvPr>
        </p:nvSpPr>
        <p:spPr>
          <a:xfrm>
            <a:off x="660041" y="2767105"/>
            <a:ext cx="2880829" cy="3071908"/>
          </a:xfrm>
          <a:prstGeom prst="rect">
            <a:avLst/>
          </a:prstGeom>
        </p:spPr>
        <p:txBody>
          <a:bodyPr anchor="t"/>
          <a:lstStyle>
            <a:lvl1pPr>
              <a:defRPr sz="4000">
                <a:solidFill>
                  <a:srgbClr val="FFFFFF"/>
                </a:solidFill>
              </a:defRPr>
            </a:lvl1pPr>
          </a:lstStyle>
          <a:p>
            <a:r>
              <a:t>Semaglutide Injection Steps</a:t>
            </a:r>
          </a:p>
        </p:txBody>
      </p:sp>
      <p:pic>
        <p:nvPicPr>
          <p:cNvPr id="105" name="Picture 2" descr="Picture 2"/>
          <p:cNvPicPr>
            <a:picLocks noChangeAspect="1"/>
          </p:cNvPicPr>
          <p:nvPr/>
        </p:nvPicPr>
        <p:blipFill>
          <a:blip r:embed="rId2"/>
          <a:stretch>
            <a:fillRect/>
          </a:stretch>
        </p:blipFill>
        <p:spPr>
          <a:xfrm>
            <a:off x="5153509" y="467208"/>
            <a:ext cx="5923586" cy="592358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Image" descr="Image"/>
          <p:cNvPicPr>
            <a:picLocks noChangeAspect="1"/>
          </p:cNvPicPr>
          <p:nvPr/>
        </p:nvPicPr>
        <p:blipFill>
          <a:blip r:embed="rId2"/>
          <a:stretch>
            <a:fillRect/>
          </a:stretch>
        </p:blipFill>
        <p:spPr>
          <a:xfrm>
            <a:off x="0" y="0"/>
            <a:ext cx="12192000" cy="6858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512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0" name="Title 1"/>
          <p:cNvSpPr txBox="1">
            <a:spLocks noGrp="1"/>
          </p:cNvSpPr>
          <p:nvPr>
            <p:ph type="title"/>
          </p:nvPr>
        </p:nvSpPr>
        <p:spPr>
          <a:xfrm>
            <a:off x="4354512" y="841375"/>
            <a:ext cx="3505201" cy="3114699"/>
          </a:xfrm>
          <a:prstGeom prst="rect">
            <a:avLst/>
          </a:prstGeom>
        </p:spPr>
        <p:txBody>
          <a:bodyPr anchor="b"/>
          <a:lstStyle/>
          <a:p>
            <a:pPr algn="ctr">
              <a:defRPr sz="4300">
                <a:solidFill>
                  <a:srgbClr val="FFFFFF"/>
                </a:solidFill>
              </a:defRPr>
            </a:pPr>
            <a:br/>
            <a:r>
              <a:t>Step 1:	Assemble your supplies</a:t>
            </a:r>
            <a:br/>
            <a:endParaRPr/>
          </a:p>
        </p:txBody>
      </p:sp>
      <p:sp>
        <p:nvSpPr>
          <p:cNvPr id="111" name="Content Placeholder 2"/>
          <p:cNvSpPr txBox="1">
            <a:spLocks noGrp="1"/>
          </p:cNvSpPr>
          <p:nvPr>
            <p:ph type="body" sz="quarter" idx="1"/>
          </p:nvPr>
        </p:nvSpPr>
        <p:spPr>
          <a:xfrm>
            <a:off x="4354512" y="4337072"/>
            <a:ext cx="3506265" cy="1671617"/>
          </a:xfrm>
          <a:prstGeom prst="rect">
            <a:avLst/>
          </a:prstGeom>
        </p:spPr>
        <p:txBody>
          <a:bodyPr/>
          <a:lstStyle>
            <a:lvl1pPr marL="0" indent="0" algn="ctr">
              <a:buSzTx/>
              <a:buNone/>
              <a:defRPr sz="2400">
                <a:solidFill>
                  <a:srgbClr val="FFFFFF"/>
                </a:solidFill>
              </a:defRPr>
            </a:lvl1pPr>
          </a:lstStyle>
          <a:p>
            <a:r>
              <a:rPr dirty="0"/>
              <a:t>You will need your medication vial, one syringe, and an alcohol swab.</a:t>
            </a:r>
          </a:p>
        </p:txBody>
      </p:sp>
      <p:grpSp>
        <p:nvGrpSpPr>
          <p:cNvPr id="118" name="Group 5130"/>
          <p:cNvGrpSpPr/>
          <p:nvPr/>
        </p:nvGrpSpPr>
        <p:grpSpPr>
          <a:xfrm>
            <a:off x="2" y="0"/>
            <a:ext cx="4087641" cy="6858000"/>
            <a:chOff x="1" y="0"/>
            <a:chExt cx="4087639" cy="6858000"/>
          </a:xfrm>
        </p:grpSpPr>
        <p:grpSp>
          <p:nvGrpSpPr>
            <p:cNvPr id="114" name="Group 5131"/>
            <p:cNvGrpSpPr/>
            <p:nvPr/>
          </p:nvGrpSpPr>
          <p:grpSpPr>
            <a:xfrm>
              <a:off x="1" y="0"/>
              <a:ext cx="3986042" cy="6858000"/>
              <a:chOff x="0" y="0"/>
              <a:chExt cx="3986041" cy="6858000"/>
            </a:xfrm>
          </p:grpSpPr>
          <p:sp>
            <p:nvSpPr>
              <p:cNvPr id="112" name="Freeform: Shape 5135"/>
              <p:cNvSpPr/>
              <p:nvPr/>
            </p:nvSpPr>
            <p:spPr>
              <a:xfrm>
                <a:off x="0" y="0"/>
                <a:ext cx="3986043"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617" y="0"/>
                    </a:lnTo>
                    <a:lnTo>
                      <a:pt x="18572" y="3817"/>
                    </a:lnTo>
                    <a:lnTo>
                      <a:pt x="21600" y="12983"/>
                    </a:lnTo>
                    <a:lnTo>
                      <a:pt x="20330" y="21600"/>
                    </a:lnTo>
                    <a:lnTo>
                      <a:pt x="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3" name="Freeform: Shape 5136"/>
              <p:cNvSpPr/>
              <p:nvPr/>
            </p:nvSpPr>
            <p:spPr>
              <a:xfrm>
                <a:off x="0" y="0"/>
                <a:ext cx="3986043"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617" y="0"/>
                    </a:lnTo>
                    <a:lnTo>
                      <a:pt x="18572" y="3817"/>
                    </a:lnTo>
                    <a:lnTo>
                      <a:pt x="21600" y="12983"/>
                    </a:lnTo>
                    <a:lnTo>
                      <a:pt x="20330" y="21600"/>
                    </a:lnTo>
                    <a:lnTo>
                      <a:pt x="0" y="21600"/>
                    </a:lnTo>
                    <a:close/>
                  </a:path>
                </a:pathLst>
              </a:custGeom>
              <a:solidFill>
                <a:srgbClr val="FFFFFF">
                  <a:alpha val="14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17" name="Group 5132"/>
            <p:cNvGrpSpPr/>
            <p:nvPr/>
          </p:nvGrpSpPr>
          <p:grpSpPr>
            <a:xfrm>
              <a:off x="2748588" y="0"/>
              <a:ext cx="1339054" cy="6858000"/>
              <a:chOff x="0" y="0"/>
              <a:chExt cx="1339053" cy="6858000"/>
            </a:xfrm>
          </p:grpSpPr>
          <p:sp>
            <p:nvSpPr>
              <p:cNvPr id="115" name="Freeform: Shape 5133"/>
              <p:cNvSpPr/>
              <p:nvPr/>
            </p:nvSpPr>
            <p:spPr>
              <a:xfrm>
                <a:off x="-1" y="0"/>
                <a:ext cx="1339055" cy="6858000"/>
              </a:xfrm>
              <a:custGeom>
                <a:avLst/>
                <a:gdLst/>
                <a:ahLst/>
                <a:cxnLst>
                  <a:cxn ang="0">
                    <a:pos x="wd2" y="hd2"/>
                  </a:cxn>
                  <a:cxn ang="5400000">
                    <a:pos x="wd2" y="hd2"/>
                  </a:cxn>
                  <a:cxn ang="10800000">
                    <a:pos x="wd2" y="hd2"/>
                  </a:cxn>
                  <a:cxn ang="16200000">
                    <a:pos x="wd2" y="hd2"/>
                  </a:cxn>
                </a:cxnLst>
                <a:rect l="0" t="0" r="r" b="b"/>
                <a:pathLst>
                  <a:path w="21585" h="21600" extrusionOk="0">
                    <a:moveTo>
                      <a:pt x="13710" y="10966"/>
                    </a:moveTo>
                    <a:lnTo>
                      <a:pt x="14137" y="10995"/>
                    </a:lnTo>
                    <a:cubicBezTo>
                      <a:pt x="14394" y="11017"/>
                      <a:pt x="14639" y="11044"/>
                      <a:pt x="14874" y="11076"/>
                    </a:cubicBezTo>
                    <a:cubicBezTo>
                      <a:pt x="15589" y="11173"/>
                      <a:pt x="16563" y="11225"/>
                      <a:pt x="17638" y="11236"/>
                    </a:cubicBezTo>
                    <a:cubicBezTo>
                      <a:pt x="17772" y="11238"/>
                      <a:pt x="17948" y="11231"/>
                      <a:pt x="18036" y="11239"/>
                    </a:cubicBezTo>
                    <a:cubicBezTo>
                      <a:pt x="19031" y="11322"/>
                      <a:pt x="19952" y="11295"/>
                      <a:pt x="20890" y="11290"/>
                    </a:cubicBezTo>
                    <a:lnTo>
                      <a:pt x="21085" y="11292"/>
                    </a:lnTo>
                    <a:lnTo>
                      <a:pt x="21363" y="11671"/>
                    </a:lnTo>
                    <a:cubicBezTo>
                      <a:pt x="21411" y="11741"/>
                      <a:pt x="21463" y="11811"/>
                      <a:pt x="21505" y="11881"/>
                    </a:cubicBezTo>
                    <a:lnTo>
                      <a:pt x="21571" y="12066"/>
                    </a:lnTo>
                    <a:lnTo>
                      <a:pt x="21581" y="12094"/>
                    </a:lnTo>
                    <a:cubicBezTo>
                      <a:pt x="21600" y="12385"/>
                      <a:pt x="21545" y="12680"/>
                      <a:pt x="21530" y="12972"/>
                    </a:cubicBezTo>
                    <a:cubicBezTo>
                      <a:pt x="21523" y="13068"/>
                      <a:pt x="21581" y="13162"/>
                      <a:pt x="21554" y="13258"/>
                    </a:cubicBezTo>
                    <a:cubicBezTo>
                      <a:pt x="21527" y="13362"/>
                      <a:pt x="21400" y="13468"/>
                      <a:pt x="21372" y="13572"/>
                    </a:cubicBezTo>
                    <a:cubicBezTo>
                      <a:pt x="21324" y="13745"/>
                      <a:pt x="21341" y="13917"/>
                      <a:pt x="21296" y="14090"/>
                    </a:cubicBezTo>
                    <a:cubicBezTo>
                      <a:pt x="21207" y="14424"/>
                      <a:pt x="21101" y="14758"/>
                      <a:pt x="20991" y="15092"/>
                    </a:cubicBezTo>
                    <a:cubicBezTo>
                      <a:pt x="20967" y="15163"/>
                      <a:pt x="20863" y="15236"/>
                      <a:pt x="20846" y="15307"/>
                    </a:cubicBezTo>
                    <a:cubicBezTo>
                      <a:pt x="20807" y="15496"/>
                      <a:pt x="20789" y="15685"/>
                      <a:pt x="20775" y="15874"/>
                    </a:cubicBezTo>
                    <a:cubicBezTo>
                      <a:pt x="20768" y="15988"/>
                      <a:pt x="20802" y="16102"/>
                      <a:pt x="20787" y="16216"/>
                    </a:cubicBezTo>
                    <a:cubicBezTo>
                      <a:pt x="20775" y="16308"/>
                      <a:pt x="20733" y="16401"/>
                      <a:pt x="20668" y="16493"/>
                    </a:cubicBezTo>
                    <a:cubicBezTo>
                      <a:pt x="20613" y="16572"/>
                      <a:pt x="20482" y="16650"/>
                      <a:pt x="20442" y="16730"/>
                    </a:cubicBezTo>
                    <a:cubicBezTo>
                      <a:pt x="20332" y="16944"/>
                      <a:pt x="20252" y="17158"/>
                      <a:pt x="20158" y="17372"/>
                    </a:cubicBezTo>
                    <a:cubicBezTo>
                      <a:pt x="20119" y="17458"/>
                      <a:pt x="20053" y="17543"/>
                      <a:pt x="20042" y="17628"/>
                    </a:cubicBezTo>
                    <a:cubicBezTo>
                      <a:pt x="20006" y="17854"/>
                      <a:pt x="20015" y="18080"/>
                      <a:pt x="19961" y="18306"/>
                    </a:cubicBezTo>
                    <a:cubicBezTo>
                      <a:pt x="19916" y="18493"/>
                      <a:pt x="19799" y="18682"/>
                      <a:pt x="19723" y="18870"/>
                    </a:cubicBezTo>
                    <a:cubicBezTo>
                      <a:pt x="19693" y="18950"/>
                      <a:pt x="19705" y="19029"/>
                      <a:pt x="19661" y="19108"/>
                    </a:cubicBezTo>
                    <a:cubicBezTo>
                      <a:pt x="19565" y="19285"/>
                      <a:pt x="19439" y="19463"/>
                      <a:pt x="19342" y="19641"/>
                    </a:cubicBezTo>
                    <a:cubicBezTo>
                      <a:pt x="19289" y="19743"/>
                      <a:pt x="19318" y="19846"/>
                      <a:pt x="19228" y="19947"/>
                    </a:cubicBezTo>
                    <a:cubicBezTo>
                      <a:pt x="19015" y="20188"/>
                      <a:pt x="18754" y="20427"/>
                      <a:pt x="18508" y="20667"/>
                    </a:cubicBezTo>
                    <a:cubicBezTo>
                      <a:pt x="18253" y="20915"/>
                      <a:pt x="18006" y="21162"/>
                      <a:pt x="17738" y="21409"/>
                    </a:cubicBezTo>
                    <a:lnTo>
                      <a:pt x="17500" y="21600"/>
                    </a:lnTo>
                    <a:lnTo>
                      <a:pt x="15029" y="21600"/>
                    </a:lnTo>
                    <a:lnTo>
                      <a:pt x="15225" y="21511"/>
                    </a:lnTo>
                    <a:cubicBezTo>
                      <a:pt x="15553" y="21343"/>
                      <a:pt x="15372" y="21242"/>
                      <a:pt x="14721" y="21166"/>
                    </a:cubicBezTo>
                    <a:cubicBezTo>
                      <a:pt x="14360" y="21123"/>
                      <a:pt x="13975" y="21072"/>
                      <a:pt x="14035" y="20962"/>
                    </a:cubicBezTo>
                    <a:cubicBezTo>
                      <a:pt x="14134" y="20782"/>
                      <a:pt x="14338" y="20601"/>
                      <a:pt x="13644" y="20468"/>
                    </a:cubicBezTo>
                    <a:cubicBezTo>
                      <a:pt x="13899" y="20433"/>
                      <a:pt x="14052" y="20411"/>
                      <a:pt x="14204" y="20390"/>
                    </a:cubicBezTo>
                    <a:cubicBezTo>
                      <a:pt x="14624" y="20332"/>
                      <a:pt x="15002" y="20181"/>
                      <a:pt x="14870" y="20085"/>
                    </a:cubicBezTo>
                    <a:cubicBezTo>
                      <a:pt x="14679" y="19944"/>
                      <a:pt x="14922" y="19839"/>
                      <a:pt x="15395" y="19744"/>
                    </a:cubicBezTo>
                    <a:cubicBezTo>
                      <a:pt x="16180" y="19583"/>
                      <a:pt x="16404" y="19365"/>
                      <a:pt x="16512" y="19160"/>
                    </a:cubicBezTo>
                    <a:cubicBezTo>
                      <a:pt x="16596" y="19006"/>
                      <a:pt x="16575" y="18835"/>
                      <a:pt x="16115" y="18704"/>
                    </a:cubicBezTo>
                    <a:cubicBezTo>
                      <a:pt x="15966" y="18662"/>
                      <a:pt x="15975" y="18589"/>
                      <a:pt x="15932" y="18527"/>
                    </a:cubicBezTo>
                    <a:cubicBezTo>
                      <a:pt x="15897" y="18476"/>
                      <a:pt x="15874" y="18423"/>
                      <a:pt x="15885" y="18370"/>
                    </a:cubicBezTo>
                    <a:cubicBezTo>
                      <a:pt x="15894" y="18313"/>
                      <a:pt x="15878" y="18248"/>
                      <a:pt x="15991" y="18198"/>
                    </a:cubicBezTo>
                    <a:cubicBezTo>
                      <a:pt x="16327" y="18046"/>
                      <a:pt x="16353" y="17910"/>
                      <a:pt x="16039" y="17770"/>
                    </a:cubicBezTo>
                    <a:cubicBezTo>
                      <a:pt x="15877" y="17697"/>
                      <a:pt x="15705" y="17593"/>
                      <a:pt x="15817" y="17520"/>
                    </a:cubicBezTo>
                    <a:cubicBezTo>
                      <a:pt x="16088" y="17341"/>
                      <a:pt x="16078" y="17179"/>
                      <a:pt x="16041" y="17002"/>
                    </a:cubicBezTo>
                    <a:cubicBezTo>
                      <a:pt x="16018" y="16888"/>
                      <a:pt x="16075" y="16763"/>
                      <a:pt x="16077" y="16642"/>
                    </a:cubicBezTo>
                    <a:cubicBezTo>
                      <a:pt x="16079" y="16501"/>
                      <a:pt x="16226" y="16356"/>
                      <a:pt x="15791" y="16244"/>
                    </a:cubicBezTo>
                    <a:cubicBezTo>
                      <a:pt x="15744" y="16231"/>
                      <a:pt x="15776" y="16204"/>
                      <a:pt x="15740" y="16187"/>
                    </a:cubicBezTo>
                    <a:cubicBezTo>
                      <a:pt x="15630" y="16135"/>
                      <a:pt x="15552" y="16072"/>
                      <a:pt x="15375" y="16037"/>
                    </a:cubicBezTo>
                    <a:cubicBezTo>
                      <a:pt x="14854" y="15937"/>
                      <a:pt x="14292" y="15849"/>
                      <a:pt x="13751" y="15754"/>
                    </a:cubicBezTo>
                    <a:cubicBezTo>
                      <a:pt x="13635" y="15733"/>
                      <a:pt x="13481" y="15712"/>
                      <a:pt x="13443" y="15682"/>
                    </a:cubicBezTo>
                    <a:cubicBezTo>
                      <a:pt x="13228" y="15510"/>
                      <a:pt x="13033" y="15336"/>
                      <a:pt x="12847" y="15161"/>
                    </a:cubicBezTo>
                    <a:cubicBezTo>
                      <a:pt x="12773" y="15091"/>
                      <a:pt x="12947" y="15047"/>
                      <a:pt x="13227" y="15005"/>
                    </a:cubicBezTo>
                    <a:cubicBezTo>
                      <a:pt x="13495" y="14964"/>
                      <a:pt x="13789" y="14912"/>
                      <a:pt x="13938" y="14850"/>
                    </a:cubicBezTo>
                    <a:cubicBezTo>
                      <a:pt x="14234" y="14725"/>
                      <a:pt x="14468" y="14592"/>
                      <a:pt x="14677" y="14460"/>
                    </a:cubicBezTo>
                    <a:cubicBezTo>
                      <a:pt x="14755" y="14410"/>
                      <a:pt x="14717" y="14350"/>
                      <a:pt x="14692" y="14298"/>
                    </a:cubicBezTo>
                    <a:cubicBezTo>
                      <a:pt x="14645" y="14199"/>
                      <a:pt x="14524" y="14103"/>
                      <a:pt x="14512" y="14003"/>
                    </a:cubicBezTo>
                    <a:cubicBezTo>
                      <a:pt x="14500" y="13886"/>
                      <a:pt x="14313" y="13806"/>
                      <a:pt x="13915" y="13747"/>
                    </a:cubicBezTo>
                    <a:cubicBezTo>
                      <a:pt x="13322" y="13660"/>
                      <a:pt x="13033" y="13520"/>
                      <a:pt x="12864" y="13365"/>
                    </a:cubicBezTo>
                    <a:cubicBezTo>
                      <a:pt x="12648" y="13168"/>
                      <a:pt x="12988" y="12969"/>
                      <a:pt x="13171" y="12771"/>
                    </a:cubicBezTo>
                    <a:cubicBezTo>
                      <a:pt x="13243" y="12695"/>
                      <a:pt x="13325" y="12618"/>
                      <a:pt x="13319" y="12544"/>
                    </a:cubicBezTo>
                    <a:cubicBezTo>
                      <a:pt x="13304" y="12336"/>
                      <a:pt x="13301" y="12129"/>
                      <a:pt x="13490" y="11921"/>
                    </a:cubicBezTo>
                    <a:lnTo>
                      <a:pt x="13561" y="11864"/>
                    </a:lnTo>
                    <a:lnTo>
                      <a:pt x="13561" y="11864"/>
                    </a:lnTo>
                    <a:lnTo>
                      <a:pt x="13749" y="11713"/>
                    </a:lnTo>
                    <a:cubicBezTo>
                      <a:pt x="13785" y="11691"/>
                      <a:pt x="13810" y="11667"/>
                      <a:pt x="13829" y="11644"/>
                    </a:cubicBezTo>
                    <a:cubicBezTo>
                      <a:pt x="14003" y="11438"/>
                      <a:pt x="14271" y="11231"/>
                      <a:pt x="13759" y="11046"/>
                    </a:cubicBezTo>
                    <a:cubicBezTo>
                      <a:pt x="13712" y="11029"/>
                      <a:pt x="13701" y="11005"/>
                      <a:pt x="13705" y="10979"/>
                    </a:cubicBezTo>
                    <a:close/>
                    <a:moveTo>
                      <a:pt x="0" y="0"/>
                    </a:moveTo>
                    <a:lnTo>
                      <a:pt x="7344" y="0"/>
                    </a:lnTo>
                    <a:lnTo>
                      <a:pt x="7402" y="228"/>
                    </a:lnTo>
                    <a:cubicBezTo>
                      <a:pt x="7410" y="291"/>
                      <a:pt x="7365" y="356"/>
                      <a:pt x="7416" y="415"/>
                    </a:cubicBezTo>
                    <a:cubicBezTo>
                      <a:pt x="7644" y="687"/>
                      <a:pt x="7931" y="954"/>
                      <a:pt x="8131" y="1227"/>
                    </a:cubicBezTo>
                    <a:cubicBezTo>
                      <a:pt x="8339" y="1509"/>
                      <a:pt x="8697" y="1772"/>
                      <a:pt x="9383" y="1999"/>
                    </a:cubicBezTo>
                    <a:cubicBezTo>
                      <a:pt x="10021" y="2210"/>
                      <a:pt x="10681" y="2417"/>
                      <a:pt x="11323" y="2627"/>
                    </a:cubicBezTo>
                    <a:cubicBezTo>
                      <a:pt x="11487" y="2680"/>
                      <a:pt x="11695" y="2733"/>
                      <a:pt x="11754" y="2796"/>
                    </a:cubicBezTo>
                    <a:cubicBezTo>
                      <a:pt x="11880" y="2927"/>
                      <a:pt x="11931" y="3065"/>
                      <a:pt x="11989" y="3201"/>
                    </a:cubicBezTo>
                    <a:cubicBezTo>
                      <a:pt x="12038" y="3318"/>
                      <a:pt x="12022" y="3438"/>
                      <a:pt x="12091" y="3553"/>
                    </a:cubicBezTo>
                    <a:cubicBezTo>
                      <a:pt x="12145" y="3645"/>
                      <a:pt x="12284" y="3733"/>
                      <a:pt x="12394" y="3822"/>
                    </a:cubicBezTo>
                    <a:cubicBezTo>
                      <a:pt x="12489" y="3900"/>
                      <a:pt x="12547" y="3982"/>
                      <a:pt x="12699" y="4052"/>
                    </a:cubicBezTo>
                    <a:cubicBezTo>
                      <a:pt x="13066" y="4221"/>
                      <a:pt x="13422" y="4391"/>
                      <a:pt x="13586" y="4584"/>
                    </a:cubicBezTo>
                    <a:cubicBezTo>
                      <a:pt x="13751" y="4775"/>
                      <a:pt x="13980" y="4959"/>
                      <a:pt x="14153" y="5149"/>
                    </a:cubicBezTo>
                    <a:cubicBezTo>
                      <a:pt x="14320" y="5335"/>
                      <a:pt x="14553" y="5508"/>
                      <a:pt x="15169" y="5637"/>
                    </a:cubicBezTo>
                    <a:cubicBezTo>
                      <a:pt x="15441" y="5694"/>
                      <a:pt x="15718" y="5769"/>
                      <a:pt x="15799" y="5851"/>
                    </a:cubicBezTo>
                    <a:cubicBezTo>
                      <a:pt x="15913" y="5968"/>
                      <a:pt x="15810" y="6101"/>
                      <a:pt x="15869" y="6225"/>
                    </a:cubicBezTo>
                    <a:cubicBezTo>
                      <a:pt x="15939" y="6370"/>
                      <a:pt x="15939" y="6534"/>
                      <a:pt x="16235" y="6648"/>
                    </a:cubicBezTo>
                    <a:cubicBezTo>
                      <a:pt x="16500" y="6749"/>
                      <a:pt x="16679" y="6846"/>
                      <a:pt x="16763" y="6964"/>
                    </a:cubicBezTo>
                    <a:cubicBezTo>
                      <a:pt x="16820" y="7046"/>
                      <a:pt x="17049" y="7119"/>
                      <a:pt x="17073" y="7202"/>
                    </a:cubicBezTo>
                    <a:cubicBezTo>
                      <a:pt x="17107" y="7312"/>
                      <a:pt x="17099" y="7420"/>
                      <a:pt x="17256" y="7523"/>
                    </a:cubicBezTo>
                    <a:cubicBezTo>
                      <a:pt x="17419" y="7631"/>
                      <a:pt x="17498" y="7747"/>
                      <a:pt x="17634" y="7857"/>
                    </a:cubicBezTo>
                    <a:cubicBezTo>
                      <a:pt x="17707" y="7916"/>
                      <a:pt x="17842" y="7968"/>
                      <a:pt x="17925" y="8026"/>
                    </a:cubicBezTo>
                    <a:cubicBezTo>
                      <a:pt x="18076" y="8131"/>
                      <a:pt x="18219" y="8237"/>
                      <a:pt x="18350" y="8344"/>
                    </a:cubicBezTo>
                    <a:cubicBezTo>
                      <a:pt x="18480" y="8450"/>
                      <a:pt x="18661" y="8555"/>
                      <a:pt x="18704" y="8666"/>
                    </a:cubicBezTo>
                    <a:cubicBezTo>
                      <a:pt x="18775" y="8856"/>
                      <a:pt x="18686" y="9052"/>
                      <a:pt x="18791" y="9238"/>
                    </a:cubicBezTo>
                    <a:cubicBezTo>
                      <a:pt x="18899" y="9427"/>
                      <a:pt x="19117" y="9611"/>
                      <a:pt x="19376" y="9789"/>
                    </a:cubicBezTo>
                    <a:cubicBezTo>
                      <a:pt x="19579" y="9929"/>
                      <a:pt x="19791" y="10062"/>
                      <a:pt x="19757" y="10220"/>
                    </a:cubicBezTo>
                    <a:cubicBezTo>
                      <a:pt x="19739" y="10309"/>
                      <a:pt x="19846" y="10410"/>
                      <a:pt x="20051" y="10476"/>
                    </a:cubicBezTo>
                    <a:cubicBezTo>
                      <a:pt x="20499" y="10621"/>
                      <a:pt x="20717" y="10784"/>
                      <a:pt x="20844" y="10961"/>
                    </a:cubicBezTo>
                    <a:lnTo>
                      <a:pt x="21085" y="11292"/>
                    </a:lnTo>
                    <a:lnTo>
                      <a:pt x="20890" y="11290"/>
                    </a:lnTo>
                    <a:cubicBezTo>
                      <a:pt x="19952" y="11295"/>
                      <a:pt x="19031" y="11322"/>
                      <a:pt x="18036" y="11239"/>
                    </a:cubicBezTo>
                    <a:cubicBezTo>
                      <a:pt x="17948" y="11231"/>
                      <a:pt x="17772" y="11238"/>
                      <a:pt x="17638" y="11236"/>
                    </a:cubicBezTo>
                    <a:cubicBezTo>
                      <a:pt x="16564" y="11225"/>
                      <a:pt x="15589" y="11173"/>
                      <a:pt x="14874" y="11076"/>
                    </a:cubicBezTo>
                    <a:cubicBezTo>
                      <a:pt x="14639" y="11044"/>
                      <a:pt x="14394" y="11017"/>
                      <a:pt x="14137" y="10995"/>
                    </a:cubicBezTo>
                    <a:lnTo>
                      <a:pt x="13710" y="10966"/>
                    </a:lnTo>
                    <a:lnTo>
                      <a:pt x="13736" y="10901"/>
                    </a:lnTo>
                    <a:cubicBezTo>
                      <a:pt x="13772" y="10817"/>
                      <a:pt x="13677" y="10754"/>
                      <a:pt x="13401" y="10706"/>
                    </a:cubicBezTo>
                    <a:cubicBezTo>
                      <a:pt x="12924" y="10625"/>
                      <a:pt x="12471" y="10535"/>
                      <a:pt x="11979" y="10459"/>
                    </a:cubicBezTo>
                    <a:cubicBezTo>
                      <a:pt x="11642" y="10405"/>
                      <a:pt x="11518" y="10337"/>
                      <a:pt x="11497" y="10240"/>
                    </a:cubicBezTo>
                    <a:cubicBezTo>
                      <a:pt x="11486" y="10186"/>
                      <a:pt x="11360" y="10132"/>
                      <a:pt x="11237" y="10087"/>
                    </a:cubicBezTo>
                    <a:cubicBezTo>
                      <a:pt x="11088" y="10031"/>
                      <a:pt x="10836" y="9992"/>
                      <a:pt x="10717" y="9934"/>
                    </a:cubicBezTo>
                    <a:cubicBezTo>
                      <a:pt x="10416" y="9793"/>
                      <a:pt x="9942" y="9726"/>
                      <a:pt x="9228" y="9724"/>
                    </a:cubicBezTo>
                    <a:cubicBezTo>
                      <a:pt x="8596" y="9722"/>
                      <a:pt x="7959" y="9588"/>
                      <a:pt x="8023" y="9465"/>
                    </a:cubicBezTo>
                    <a:cubicBezTo>
                      <a:pt x="8092" y="9330"/>
                      <a:pt x="7907" y="9223"/>
                      <a:pt x="7689" y="9111"/>
                    </a:cubicBezTo>
                    <a:cubicBezTo>
                      <a:pt x="7566" y="9049"/>
                      <a:pt x="7502" y="8967"/>
                      <a:pt x="7559" y="8896"/>
                    </a:cubicBezTo>
                    <a:cubicBezTo>
                      <a:pt x="7773" y="8626"/>
                      <a:pt x="8398" y="8396"/>
                      <a:pt x="9174" y="8173"/>
                    </a:cubicBezTo>
                    <a:cubicBezTo>
                      <a:pt x="9681" y="8028"/>
                      <a:pt x="10030" y="7853"/>
                      <a:pt x="10403" y="7688"/>
                    </a:cubicBezTo>
                    <a:cubicBezTo>
                      <a:pt x="10518" y="7636"/>
                      <a:pt x="10559" y="7564"/>
                      <a:pt x="10507" y="7510"/>
                    </a:cubicBezTo>
                    <a:cubicBezTo>
                      <a:pt x="10332" y="7322"/>
                      <a:pt x="10142" y="7133"/>
                      <a:pt x="9881" y="6952"/>
                    </a:cubicBezTo>
                    <a:cubicBezTo>
                      <a:pt x="9634" y="6784"/>
                      <a:pt x="9689" y="6614"/>
                      <a:pt x="10008" y="6446"/>
                    </a:cubicBezTo>
                    <a:cubicBezTo>
                      <a:pt x="10242" y="6324"/>
                      <a:pt x="10334" y="6207"/>
                      <a:pt x="10391" y="6083"/>
                    </a:cubicBezTo>
                    <a:cubicBezTo>
                      <a:pt x="10437" y="5979"/>
                      <a:pt x="10532" y="5867"/>
                      <a:pt x="10735" y="5771"/>
                    </a:cubicBezTo>
                    <a:cubicBezTo>
                      <a:pt x="11022" y="5636"/>
                      <a:pt x="11105" y="5516"/>
                      <a:pt x="10933" y="5384"/>
                    </a:cubicBezTo>
                    <a:cubicBezTo>
                      <a:pt x="10842" y="5314"/>
                      <a:pt x="10864" y="5231"/>
                      <a:pt x="10848" y="5153"/>
                    </a:cubicBezTo>
                    <a:cubicBezTo>
                      <a:pt x="10821" y="5032"/>
                      <a:pt x="10830" y="4909"/>
                      <a:pt x="10776" y="4790"/>
                    </a:cubicBezTo>
                    <a:cubicBezTo>
                      <a:pt x="10720" y="4661"/>
                      <a:pt x="10559" y="4537"/>
                      <a:pt x="10541" y="4408"/>
                    </a:cubicBezTo>
                    <a:cubicBezTo>
                      <a:pt x="10520" y="4269"/>
                      <a:pt x="10315" y="4167"/>
                      <a:pt x="9876" y="4085"/>
                    </a:cubicBezTo>
                    <a:cubicBezTo>
                      <a:pt x="9600" y="4033"/>
                      <a:pt x="9324" y="3967"/>
                      <a:pt x="9192" y="3892"/>
                    </a:cubicBezTo>
                    <a:cubicBezTo>
                      <a:pt x="8924" y="3736"/>
                      <a:pt x="8796" y="3565"/>
                      <a:pt x="8539" y="3407"/>
                    </a:cubicBezTo>
                    <a:cubicBezTo>
                      <a:pt x="8180" y="3185"/>
                      <a:pt x="7759" y="2975"/>
                      <a:pt x="6678" y="2892"/>
                    </a:cubicBezTo>
                    <a:cubicBezTo>
                      <a:pt x="6082" y="2847"/>
                      <a:pt x="5946" y="2753"/>
                      <a:pt x="6027" y="2601"/>
                    </a:cubicBezTo>
                    <a:cubicBezTo>
                      <a:pt x="6056" y="2550"/>
                      <a:pt x="6073" y="2476"/>
                      <a:pt x="5947" y="2453"/>
                    </a:cubicBezTo>
                    <a:cubicBezTo>
                      <a:pt x="5575" y="2382"/>
                      <a:pt x="5631" y="2286"/>
                      <a:pt x="5594" y="2188"/>
                    </a:cubicBezTo>
                    <a:cubicBezTo>
                      <a:pt x="5573" y="2129"/>
                      <a:pt x="5469" y="2051"/>
                      <a:pt x="5279" y="2025"/>
                    </a:cubicBezTo>
                    <a:cubicBezTo>
                      <a:pt x="4509" y="1916"/>
                      <a:pt x="4249" y="1730"/>
                      <a:pt x="3925" y="1549"/>
                    </a:cubicBezTo>
                    <a:cubicBezTo>
                      <a:pt x="3827" y="1497"/>
                      <a:pt x="3712" y="1439"/>
                      <a:pt x="3529" y="1405"/>
                    </a:cubicBezTo>
                    <a:cubicBezTo>
                      <a:pt x="3134" y="1332"/>
                      <a:pt x="2902" y="1245"/>
                      <a:pt x="2911" y="1118"/>
                    </a:cubicBezTo>
                    <a:cubicBezTo>
                      <a:pt x="2916" y="1077"/>
                      <a:pt x="2845" y="1036"/>
                      <a:pt x="2772" y="1000"/>
                    </a:cubicBezTo>
                    <a:cubicBezTo>
                      <a:pt x="2612" y="924"/>
                      <a:pt x="2393" y="855"/>
                      <a:pt x="2255" y="776"/>
                    </a:cubicBezTo>
                    <a:cubicBezTo>
                      <a:pt x="1895" y="576"/>
                      <a:pt x="1543" y="378"/>
                      <a:pt x="830" y="231"/>
                    </a:cubicBezTo>
                    <a:cubicBezTo>
                      <a:pt x="656" y="195"/>
                      <a:pt x="475" y="157"/>
                      <a:pt x="317" y="115"/>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6" name="Freeform: Shape 5134"/>
              <p:cNvSpPr/>
              <p:nvPr/>
            </p:nvSpPr>
            <p:spPr>
              <a:xfrm>
                <a:off x="-1" y="0"/>
                <a:ext cx="1339055" cy="6858000"/>
              </a:xfrm>
              <a:custGeom>
                <a:avLst/>
                <a:gdLst/>
                <a:ahLst/>
                <a:cxnLst>
                  <a:cxn ang="0">
                    <a:pos x="wd2" y="hd2"/>
                  </a:cxn>
                  <a:cxn ang="5400000">
                    <a:pos x="wd2" y="hd2"/>
                  </a:cxn>
                  <a:cxn ang="10800000">
                    <a:pos x="wd2" y="hd2"/>
                  </a:cxn>
                  <a:cxn ang="16200000">
                    <a:pos x="wd2" y="hd2"/>
                  </a:cxn>
                </a:cxnLst>
                <a:rect l="0" t="0" r="r" b="b"/>
                <a:pathLst>
                  <a:path w="21585" h="21600" extrusionOk="0">
                    <a:moveTo>
                      <a:pt x="13710" y="10966"/>
                    </a:moveTo>
                    <a:lnTo>
                      <a:pt x="14137" y="10995"/>
                    </a:lnTo>
                    <a:cubicBezTo>
                      <a:pt x="14394" y="11017"/>
                      <a:pt x="14639" y="11044"/>
                      <a:pt x="14874" y="11076"/>
                    </a:cubicBezTo>
                    <a:cubicBezTo>
                      <a:pt x="15589" y="11173"/>
                      <a:pt x="16563" y="11225"/>
                      <a:pt x="17638" y="11236"/>
                    </a:cubicBezTo>
                    <a:cubicBezTo>
                      <a:pt x="17772" y="11238"/>
                      <a:pt x="17948" y="11231"/>
                      <a:pt x="18036" y="11239"/>
                    </a:cubicBezTo>
                    <a:cubicBezTo>
                      <a:pt x="19031" y="11322"/>
                      <a:pt x="19952" y="11295"/>
                      <a:pt x="20890" y="11290"/>
                    </a:cubicBezTo>
                    <a:lnTo>
                      <a:pt x="21085" y="11292"/>
                    </a:lnTo>
                    <a:lnTo>
                      <a:pt x="21363" y="11671"/>
                    </a:lnTo>
                    <a:cubicBezTo>
                      <a:pt x="21411" y="11741"/>
                      <a:pt x="21463" y="11811"/>
                      <a:pt x="21505" y="11881"/>
                    </a:cubicBezTo>
                    <a:lnTo>
                      <a:pt x="21571" y="12066"/>
                    </a:lnTo>
                    <a:lnTo>
                      <a:pt x="21581" y="12094"/>
                    </a:lnTo>
                    <a:cubicBezTo>
                      <a:pt x="21600" y="12385"/>
                      <a:pt x="21545" y="12680"/>
                      <a:pt x="21530" y="12972"/>
                    </a:cubicBezTo>
                    <a:cubicBezTo>
                      <a:pt x="21523" y="13068"/>
                      <a:pt x="21581" y="13162"/>
                      <a:pt x="21554" y="13258"/>
                    </a:cubicBezTo>
                    <a:cubicBezTo>
                      <a:pt x="21527" y="13362"/>
                      <a:pt x="21400" y="13468"/>
                      <a:pt x="21372" y="13572"/>
                    </a:cubicBezTo>
                    <a:cubicBezTo>
                      <a:pt x="21324" y="13745"/>
                      <a:pt x="21341" y="13917"/>
                      <a:pt x="21296" y="14090"/>
                    </a:cubicBezTo>
                    <a:cubicBezTo>
                      <a:pt x="21207" y="14424"/>
                      <a:pt x="21101" y="14758"/>
                      <a:pt x="20991" y="15092"/>
                    </a:cubicBezTo>
                    <a:cubicBezTo>
                      <a:pt x="20967" y="15163"/>
                      <a:pt x="20863" y="15236"/>
                      <a:pt x="20846" y="15307"/>
                    </a:cubicBezTo>
                    <a:cubicBezTo>
                      <a:pt x="20807" y="15496"/>
                      <a:pt x="20789" y="15685"/>
                      <a:pt x="20775" y="15874"/>
                    </a:cubicBezTo>
                    <a:cubicBezTo>
                      <a:pt x="20768" y="15988"/>
                      <a:pt x="20802" y="16102"/>
                      <a:pt x="20787" y="16216"/>
                    </a:cubicBezTo>
                    <a:cubicBezTo>
                      <a:pt x="20775" y="16308"/>
                      <a:pt x="20733" y="16401"/>
                      <a:pt x="20668" y="16493"/>
                    </a:cubicBezTo>
                    <a:cubicBezTo>
                      <a:pt x="20613" y="16572"/>
                      <a:pt x="20482" y="16650"/>
                      <a:pt x="20442" y="16730"/>
                    </a:cubicBezTo>
                    <a:cubicBezTo>
                      <a:pt x="20332" y="16944"/>
                      <a:pt x="20252" y="17158"/>
                      <a:pt x="20158" y="17372"/>
                    </a:cubicBezTo>
                    <a:cubicBezTo>
                      <a:pt x="20119" y="17458"/>
                      <a:pt x="20053" y="17543"/>
                      <a:pt x="20042" y="17628"/>
                    </a:cubicBezTo>
                    <a:cubicBezTo>
                      <a:pt x="20006" y="17854"/>
                      <a:pt x="20015" y="18080"/>
                      <a:pt x="19961" y="18306"/>
                    </a:cubicBezTo>
                    <a:cubicBezTo>
                      <a:pt x="19916" y="18493"/>
                      <a:pt x="19799" y="18682"/>
                      <a:pt x="19723" y="18870"/>
                    </a:cubicBezTo>
                    <a:cubicBezTo>
                      <a:pt x="19693" y="18950"/>
                      <a:pt x="19705" y="19029"/>
                      <a:pt x="19661" y="19108"/>
                    </a:cubicBezTo>
                    <a:cubicBezTo>
                      <a:pt x="19565" y="19285"/>
                      <a:pt x="19439" y="19463"/>
                      <a:pt x="19342" y="19641"/>
                    </a:cubicBezTo>
                    <a:cubicBezTo>
                      <a:pt x="19289" y="19743"/>
                      <a:pt x="19318" y="19846"/>
                      <a:pt x="19228" y="19947"/>
                    </a:cubicBezTo>
                    <a:cubicBezTo>
                      <a:pt x="19015" y="20188"/>
                      <a:pt x="18754" y="20427"/>
                      <a:pt x="18508" y="20667"/>
                    </a:cubicBezTo>
                    <a:cubicBezTo>
                      <a:pt x="18253" y="20915"/>
                      <a:pt x="18006" y="21162"/>
                      <a:pt x="17738" y="21409"/>
                    </a:cubicBezTo>
                    <a:lnTo>
                      <a:pt x="17500" y="21600"/>
                    </a:lnTo>
                    <a:lnTo>
                      <a:pt x="15029" y="21600"/>
                    </a:lnTo>
                    <a:lnTo>
                      <a:pt x="15225" y="21511"/>
                    </a:lnTo>
                    <a:cubicBezTo>
                      <a:pt x="15553" y="21343"/>
                      <a:pt x="15372" y="21242"/>
                      <a:pt x="14721" y="21166"/>
                    </a:cubicBezTo>
                    <a:cubicBezTo>
                      <a:pt x="14360" y="21123"/>
                      <a:pt x="13975" y="21072"/>
                      <a:pt x="14035" y="20962"/>
                    </a:cubicBezTo>
                    <a:cubicBezTo>
                      <a:pt x="14134" y="20782"/>
                      <a:pt x="14338" y="20601"/>
                      <a:pt x="13644" y="20468"/>
                    </a:cubicBezTo>
                    <a:cubicBezTo>
                      <a:pt x="13899" y="20433"/>
                      <a:pt x="14052" y="20411"/>
                      <a:pt x="14204" y="20390"/>
                    </a:cubicBezTo>
                    <a:cubicBezTo>
                      <a:pt x="14624" y="20332"/>
                      <a:pt x="15002" y="20181"/>
                      <a:pt x="14870" y="20085"/>
                    </a:cubicBezTo>
                    <a:cubicBezTo>
                      <a:pt x="14679" y="19944"/>
                      <a:pt x="14922" y="19839"/>
                      <a:pt x="15395" y="19744"/>
                    </a:cubicBezTo>
                    <a:cubicBezTo>
                      <a:pt x="16180" y="19583"/>
                      <a:pt x="16404" y="19365"/>
                      <a:pt x="16512" y="19160"/>
                    </a:cubicBezTo>
                    <a:cubicBezTo>
                      <a:pt x="16596" y="19006"/>
                      <a:pt x="16575" y="18835"/>
                      <a:pt x="16115" y="18704"/>
                    </a:cubicBezTo>
                    <a:cubicBezTo>
                      <a:pt x="15966" y="18662"/>
                      <a:pt x="15975" y="18589"/>
                      <a:pt x="15932" y="18527"/>
                    </a:cubicBezTo>
                    <a:cubicBezTo>
                      <a:pt x="15897" y="18476"/>
                      <a:pt x="15874" y="18423"/>
                      <a:pt x="15885" y="18370"/>
                    </a:cubicBezTo>
                    <a:cubicBezTo>
                      <a:pt x="15894" y="18313"/>
                      <a:pt x="15878" y="18248"/>
                      <a:pt x="15991" y="18198"/>
                    </a:cubicBezTo>
                    <a:cubicBezTo>
                      <a:pt x="16327" y="18046"/>
                      <a:pt x="16353" y="17910"/>
                      <a:pt x="16039" y="17770"/>
                    </a:cubicBezTo>
                    <a:cubicBezTo>
                      <a:pt x="15877" y="17697"/>
                      <a:pt x="15705" y="17593"/>
                      <a:pt x="15817" y="17520"/>
                    </a:cubicBezTo>
                    <a:cubicBezTo>
                      <a:pt x="16088" y="17341"/>
                      <a:pt x="16078" y="17179"/>
                      <a:pt x="16041" y="17002"/>
                    </a:cubicBezTo>
                    <a:cubicBezTo>
                      <a:pt x="16018" y="16888"/>
                      <a:pt x="16075" y="16763"/>
                      <a:pt x="16077" y="16642"/>
                    </a:cubicBezTo>
                    <a:cubicBezTo>
                      <a:pt x="16079" y="16501"/>
                      <a:pt x="16226" y="16356"/>
                      <a:pt x="15791" y="16244"/>
                    </a:cubicBezTo>
                    <a:cubicBezTo>
                      <a:pt x="15744" y="16231"/>
                      <a:pt x="15776" y="16204"/>
                      <a:pt x="15740" y="16187"/>
                    </a:cubicBezTo>
                    <a:cubicBezTo>
                      <a:pt x="15630" y="16135"/>
                      <a:pt x="15552" y="16072"/>
                      <a:pt x="15375" y="16037"/>
                    </a:cubicBezTo>
                    <a:cubicBezTo>
                      <a:pt x="14854" y="15937"/>
                      <a:pt x="14292" y="15849"/>
                      <a:pt x="13751" y="15754"/>
                    </a:cubicBezTo>
                    <a:cubicBezTo>
                      <a:pt x="13635" y="15733"/>
                      <a:pt x="13481" y="15712"/>
                      <a:pt x="13443" y="15682"/>
                    </a:cubicBezTo>
                    <a:cubicBezTo>
                      <a:pt x="13228" y="15510"/>
                      <a:pt x="13033" y="15336"/>
                      <a:pt x="12847" y="15161"/>
                    </a:cubicBezTo>
                    <a:cubicBezTo>
                      <a:pt x="12773" y="15091"/>
                      <a:pt x="12947" y="15047"/>
                      <a:pt x="13227" y="15005"/>
                    </a:cubicBezTo>
                    <a:cubicBezTo>
                      <a:pt x="13495" y="14964"/>
                      <a:pt x="13789" y="14912"/>
                      <a:pt x="13938" y="14850"/>
                    </a:cubicBezTo>
                    <a:cubicBezTo>
                      <a:pt x="14234" y="14725"/>
                      <a:pt x="14468" y="14592"/>
                      <a:pt x="14677" y="14460"/>
                    </a:cubicBezTo>
                    <a:cubicBezTo>
                      <a:pt x="14755" y="14410"/>
                      <a:pt x="14717" y="14350"/>
                      <a:pt x="14692" y="14298"/>
                    </a:cubicBezTo>
                    <a:cubicBezTo>
                      <a:pt x="14645" y="14199"/>
                      <a:pt x="14524" y="14103"/>
                      <a:pt x="14512" y="14003"/>
                    </a:cubicBezTo>
                    <a:cubicBezTo>
                      <a:pt x="14500" y="13886"/>
                      <a:pt x="14313" y="13806"/>
                      <a:pt x="13915" y="13747"/>
                    </a:cubicBezTo>
                    <a:cubicBezTo>
                      <a:pt x="13322" y="13660"/>
                      <a:pt x="13033" y="13520"/>
                      <a:pt x="12864" y="13365"/>
                    </a:cubicBezTo>
                    <a:cubicBezTo>
                      <a:pt x="12648" y="13168"/>
                      <a:pt x="12988" y="12969"/>
                      <a:pt x="13171" y="12771"/>
                    </a:cubicBezTo>
                    <a:cubicBezTo>
                      <a:pt x="13243" y="12695"/>
                      <a:pt x="13325" y="12618"/>
                      <a:pt x="13319" y="12544"/>
                    </a:cubicBezTo>
                    <a:cubicBezTo>
                      <a:pt x="13304" y="12336"/>
                      <a:pt x="13301" y="12129"/>
                      <a:pt x="13490" y="11921"/>
                    </a:cubicBezTo>
                    <a:lnTo>
                      <a:pt x="13561" y="11864"/>
                    </a:lnTo>
                    <a:lnTo>
                      <a:pt x="13561" y="11864"/>
                    </a:lnTo>
                    <a:lnTo>
                      <a:pt x="13749" y="11713"/>
                    </a:lnTo>
                    <a:cubicBezTo>
                      <a:pt x="13785" y="11691"/>
                      <a:pt x="13810" y="11667"/>
                      <a:pt x="13829" y="11644"/>
                    </a:cubicBezTo>
                    <a:cubicBezTo>
                      <a:pt x="14003" y="11438"/>
                      <a:pt x="14271" y="11231"/>
                      <a:pt x="13759" y="11046"/>
                    </a:cubicBezTo>
                    <a:cubicBezTo>
                      <a:pt x="13712" y="11029"/>
                      <a:pt x="13701" y="11005"/>
                      <a:pt x="13705" y="10979"/>
                    </a:cubicBezTo>
                    <a:close/>
                    <a:moveTo>
                      <a:pt x="0" y="0"/>
                    </a:moveTo>
                    <a:lnTo>
                      <a:pt x="7344" y="0"/>
                    </a:lnTo>
                    <a:lnTo>
                      <a:pt x="7402" y="228"/>
                    </a:lnTo>
                    <a:cubicBezTo>
                      <a:pt x="7410" y="291"/>
                      <a:pt x="7365" y="356"/>
                      <a:pt x="7416" y="415"/>
                    </a:cubicBezTo>
                    <a:cubicBezTo>
                      <a:pt x="7644" y="687"/>
                      <a:pt x="7931" y="954"/>
                      <a:pt x="8131" y="1227"/>
                    </a:cubicBezTo>
                    <a:cubicBezTo>
                      <a:pt x="8339" y="1509"/>
                      <a:pt x="8697" y="1772"/>
                      <a:pt x="9383" y="1999"/>
                    </a:cubicBezTo>
                    <a:cubicBezTo>
                      <a:pt x="10021" y="2210"/>
                      <a:pt x="10681" y="2417"/>
                      <a:pt x="11323" y="2627"/>
                    </a:cubicBezTo>
                    <a:cubicBezTo>
                      <a:pt x="11487" y="2680"/>
                      <a:pt x="11695" y="2733"/>
                      <a:pt x="11754" y="2796"/>
                    </a:cubicBezTo>
                    <a:cubicBezTo>
                      <a:pt x="11880" y="2927"/>
                      <a:pt x="11931" y="3065"/>
                      <a:pt x="11989" y="3201"/>
                    </a:cubicBezTo>
                    <a:cubicBezTo>
                      <a:pt x="12038" y="3318"/>
                      <a:pt x="12022" y="3438"/>
                      <a:pt x="12091" y="3553"/>
                    </a:cubicBezTo>
                    <a:cubicBezTo>
                      <a:pt x="12145" y="3645"/>
                      <a:pt x="12284" y="3733"/>
                      <a:pt x="12394" y="3822"/>
                    </a:cubicBezTo>
                    <a:cubicBezTo>
                      <a:pt x="12489" y="3900"/>
                      <a:pt x="12547" y="3982"/>
                      <a:pt x="12699" y="4052"/>
                    </a:cubicBezTo>
                    <a:cubicBezTo>
                      <a:pt x="13066" y="4221"/>
                      <a:pt x="13422" y="4391"/>
                      <a:pt x="13586" y="4584"/>
                    </a:cubicBezTo>
                    <a:cubicBezTo>
                      <a:pt x="13751" y="4775"/>
                      <a:pt x="13980" y="4959"/>
                      <a:pt x="14153" y="5149"/>
                    </a:cubicBezTo>
                    <a:cubicBezTo>
                      <a:pt x="14320" y="5335"/>
                      <a:pt x="14553" y="5508"/>
                      <a:pt x="15169" y="5637"/>
                    </a:cubicBezTo>
                    <a:cubicBezTo>
                      <a:pt x="15441" y="5694"/>
                      <a:pt x="15718" y="5769"/>
                      <a:pt x="15799" y="5851"/>
                    </a:cubicBezTo>
                    <a:cubicBezTo>
                      <a:pt x="15913" y="5968"/>
                      <a:pt x="15810" y="6101"/>
                      <a:pt x="15869" y="6225"/>
                    </a:cubicBezTo>
                    <a:cubicBezTo>
                      <a:pt x="15939" y="6370"/>
                      <a:pt x="15939" y="6534"/>
                      <a:pt x="16235" y="6648"/>
                    </a:cubicBezTo>
                    <a:cubicBezTo>
                      <a:pt x="16500" y="6749"/>
                      <a:pt x="16679" y="6846"/>
                      <a:pt x="16763" y="6964"/>
                    </a:cubicBezTo>
                    <a:cubicBezTo>
                      <a:pt x="16820" y="7046"/>
                      <a:pt x="17049" y="7119"/>
                      <a:pt x="17073" y="7202"/>
                    </a:cubicBezTo>
                    <a:cubicBezTo>
                      <a:pt x="17107" y="7312"/>
                      <a:pt x="17099" y="7420"/>
                      <a:pt x="17256" y="7523"/>
                    </a:cubicBezTo>
                    <a:cubicBezTo>
                      <a:pt x="17419" y="7631"/>
                      <a:pt x="17498" y="7747"/>
                      <a:pt x="17634" y="7857"/>
                    </a:cubicBezTo>
                    <a:cubicBezTo>
                      <a:pt x="17707" y="7916"/>
                      <a:pt x="17842" y="7968"/>
                      <a:pt x="17925" y="8026"/>
                    </a:cubicBezTo>
                    <a:cubicBezTo>
                      <a:pt x="18076" y="8131"/>
                      <a:pt x="18219" y="8237"/>
                      <a:pt x="18350" y="8344"/>
                    </a:cubicBezTo>
                    <a:cubicBezTo>
                      <a:pt x="18480" y="8450"/>
                      <a:pt x="18661" y="8555"/>
                      <a:pt x="18704" y="8666"/>
                    </a:cubicBezTo>
                    <a:cubicBezTo>
                      <a:pt x="18775" y="8856"/>
                      <a:pt x="18686" y="9052"/>
                      <a:pt x="18791" y="9238"/>
                    </a:cubicBezTo>
                    <a:cubicBezTo>
                      <a:pt x="18899" y="9427"/>
                      <a:pt x="19117" y="9611"/>
                      <a:pt x="19376" y="9789"/>
                    </a:cubicBezTo>
                    <a:cubicBezTo>
                      <a:pt x="19579" y="9929"/>
                      <a:pt x="19791" y="10062"/>
                      <a:pt x="19757" y="10220"/>
                    </a:cubicBezTo>
                    <a:cubicBezTo>
                      <a:pt x="19739" y="10309"/>
                      <a:pt x="19846" y="10410"/>
                      <a:pt x="20051" y="10476"/>
                    </a:cubicBezTo>
                    <a:cubicBezTo>
                      <a:pt x="20499" y="10621"/>
                      <a:pt x="20717" y="10784"/>
                      <a:pt x="20844" y="10961"/>
                    </a:cubicBezTo>
                    <a:lnTo>
                      <a:pt x="21085" y="11292"/>
                    </a:lnTo>
                    <a:lnTo>
                      <a:pt x="20890" y="11290"/>
                    </a:lnTo>
                    <a:cubicBezTo>
                      <a:pt x="19952" y="11295"/>
                      <a:pt x="19031" y="11322"/>
                      <a:pt x="18036" y="11239"/>
                    </a:cubicBezTo>
                    <a:cubicBezTo>
                      <a:pt x="17948" y="11231"/>
                      <a:pt x="17772" y="11238"/>
                      <a:pt x="17638" y="11236"/>
                    </a:cubicBezTo>
                    <a:cubicBezTo>
                      <a:pt x="16564" y="11225"/>
                      <a:pt x="15589" y="11173"/>
                      <a:pt x="14874" y="11076"/>
                    </a:cubicBezTo>
                    <a:cubicBezTo>
                      <a:pt x="14639" y="11044"/>
                      <a:pt x="14394" y="11017"/>
                      <a:pt x="14137" y="10995"/>
                    </a:cubicBezTo>
                    <a:lnTo>
                      <a:pt x="13710" y="10966"/>
                    </a:lnTo>
                    <a:lnTo>
                      <a:pt x="13736" y="10901"/>
                    </a:lnTo>
                    <a:cubicBezTo>
                      <a:pt x="13772" y="10817"/>
                      <a:pt x="13677" y="10754"/>
                      <a:pt x="13401" y="10706"/>
                    </a:cubicBezTo>
                    <a:cubicBezTo>
                      <a:pt x="12924" y="10625"/>
                      <a:pt x="12471" y="10535"/>
                      <a:pt x="11979" y="10459"/>
                    </a:cubicBezTo>
                    <a:cubicBezTo>
                      <a:pt x="11642" y="10405"/>
                      <a:pt x="11518" y="10337"/>
                      <a:pt x="11497" y="10240"/>
                    </a:cubicBezTo>
                    <a:cubicBezTo>
                      <a:pt x="11486" y="10186"/>
                      <a:pt x="11360" y="10132"/>
                      <a:pt x="11237" y="10087"/>
                    </a:cubicBezTo>
                    <a:cubicBezTo>
                      <a:pt x="11088" y="10031"/>
                      <a:pt x="10836" y="9992"/>
                      <a:pt x="10717" y="9934"/>
                    </a:cubicBezTo>
                    <a:cubicBezTo>
                      <a:pt x="10416" y="9793"/>
                      <a:pt x="9942" y="9726"/>
                      <a:pt x="9228" y="9724"/>
                    </a:cubicBezTo>
                    <a:cubicBezTo>
                      <a:pt x="8596" y="9722"/>
                      <a:pt x="7959" y="9588"/>
                      <a:pt x="8023" y="9465"/>
                    </a:cubicBezTo>
                    <a:cubicBezTo>
                      <a:pt x="8092" y="9330"/>
                      <a:pt x="7907" y="9223"/>
                      <a:pt x="7689" y="9111"/>
                    </a:cubicBezTo>
                    <a:cubicBezTo>
                      <a:pt x="7566" y="9049"/>
                      <a:pt x="7502" y="8967"/>
                      <a:pt x="7559" y="8896"/>
                    </a:cubicBezTo>
                    <a:cubicBezTo>
                      <a:pt x="7773" y="8626"/>
                      <a:pt x="8398" y="8396"/>
                      <a:pt x="9174" y="8173"/>
                    </a:cubicBezTo>
                    <a:cubicBezTo>
                      <a:pt x="9681" y="8028"/>
                      <a:pt x="10030" y="7853"/>
                      <a:pt x="10403" y="7688"/>
                    </a:cubicBezTo>
                    <a:cubicBezTo>
                      <a:pt x="10518" y="7636"/>
                      <a:pt x="10559" y="7564"/>
                      <a:pt x="10507" y="7510"/>
                    </a:cubicBezTo>
                    <a:cubicBezTo>
                      <a:pt x="10332" y="7322"/>
                      <a:pt x="10142" y="7133"/>
                      <a:pt x="9881" y="6952"/>
                    </a:cubicBezTo>
                    <a:cubicBezTo>
                      <a:pt x="9634" y="6784"/>
                      <a:pt x="9689" y="6614"/>
                      <a:pt x="10008" y="6446"/>
                    </a:cubicBezTo>
                    <a:cubicBezTo>
                      <a:pt x="10242" y="6324"/>
                      <a:pt x="10334" y="6207"/>
                      <a:pt x="10391" y="6083"/>
                    </a:cubicBezTo>
                    <a:cubicBezTo>
                      <a:pt x="10437" y="5979"/>
                      <a:pt x="10532" y="5867"/>
                      <a:pt x="10735" y="5771"/>
                    </a:cubicBezTo>
                    <a:cubicBezTo>
                      <a:pt x="11022" y="5636"/>
                      <a:pt x="11105" y="5516"/>
                      <a:pt x="10933" y="5384"/>
                    </a:cubicBezTo>
                    <a:cubicBezTo>
                      <a:pt x="10842" y="5314"/>
                      <a:pt x="10864" y="5231"/>
                      <a:pt x="10848" y="5153"/>
                    </a:cubicBezTo>
                    <a:cubicBezTo>
                      <a:pt x="10821" y="5032"/>
                      <a:pt x="10830" y="4909"/>
                      <a:pt x="10776" y="4790"/>
                    </a:cubicBezTo>
                    <a:cubicBezTo>
                      <a:pt x="10720" y="4661"/>
                      <a:pt x="10559" y="4537"/>
                      <a:pt x="10541" y="4408"/>
                    </a:cubicBezTo>
                    <a:cubicBezTo>
                      <a:pt x="10520" y="4269"/>
                      <a:pt x="10315" y="4167"/>
                      <a:pt x="9876" y="4085"/>
                    </a:cubicBezTo>
                    <a:cubicBezTo>
                      <a:pt x="9600" y="4033"/>
                      <a:pt x="9324" y="3967"/>
                      <a:pt x="9192" y="3892"/>
                    </a:cubicBezTo>
                    <a:cubicBezTo>
                      <a:pt x="8924" y="3736"/>
                      <a:pt x="8796" y="3565"/>
                      <a:pt x="8539" y="3407"/>
                    </a:cubicBezTo>
                    <a:cubicBezTo>
                      <a:pt x="8180" y="3185"/>
                      <a:pt x="7759" y="2975"/>
                      <a:pt x="6678" y="2892"/>
                    </a:cubicBezTo>
                    <a:cubicBezTo>
                      <a:pt x="6082" y="2847"/>
                      <a:pt x="5946" y="2753"/>
                      <a:pt x="6027" y="2601"/>
                    </a:cubicBezTo>
                    <a:cubicBezTo>
                      <a:pt x="6056" y="2550"/>
                      <a:pt x="6073" y="2476"/>
                      <a:pt x="5947" y="2453"/>
                    </a:cubicBezTo>
                    <a:cubicBezTo>
                      <a:pt x="5575" y="2382"/>
                      <a:pt x="5631" y="2286"/>
                      <a:pt x="5594" y="2188"/>
                    </a:cubicBezTo>
                    <a:cubicBezTo>
                      <a:pt x="5573" y="2129"/>
                      <a:pt x="5469" y="2051"/>
                      <a:pt x="5279" y="2025"/>
                    </a:cubicBezTo>
                    <a:cubicBezTo>
                      <a:pt x="4509" y="1916"/>
                      <a:pt x="4249" y="1730"/>
                      <a:pt x="3925" y="1549"/>
                    </a:cubicBezTo>
                    <a:cubicBezTo>
                      <a:pt x="3827" y="1497"/>
                      <a:pt x="3712" y="1439"/>
                      <a:pt x="3529" y="1405"/>
                    </a:cubicBezTo>
                    <a:cubicBezTo>
                      <a:pt x="3134" y="1332"/>
                      <a:pt x="2902" y="1245"/>
                      <a:pt x="2911" y="1118"/>
                    </a:cubicBezTo>
                    <a:cubicBezTo>
                      <a:pt x="2916" y="1077"/>
                      <a:pt x="2845" y="1036"/>
                      <a:pt x="2772" y="1000"/>
                    </a:cubicBezTo>
                    <a:cubicBezTo>
                      <a:pt x="2612" y="924"/>
                      <a:pt x="2393" y="855"/>
                      <a:pt x="2255" y="776"/>
                    </a:cubicBezTo>
                    <a:cubicBezTo>
                      <a:pt x="1895" y="576"/>
                      <a:pt x="1543" y="378"/>
                      <a:pt x="830" y="231"/>
                    </a:cubicBezTo>
                    <a:cubicBezTo>
                      <a:pt x="656" y="195"/>
                      <a:pt x="475" y="157"/>
                      <a:pt x="317" y="115"/>
                    </a:cubicBezTo>
                    <a:close/>
                  </a:path>
                </a:pathLst>
              </a:cu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pic>
        <p:nvPicPr>
          <p:cNvPr id="119" name="Picture 4" descr="Picture 4"/>
          <p:cNvPicPr>
            <a:picLocks noChangeAspect="1"/>
          </p:cNvPicPr>
          <p:nvPr/>
        </p:nvPicPr>
        <p:blipFill>
          <a:blip r:embed="rId3"/>
          <a:stretch>
            <a:fillRect/>
          </a:stretch>
        </p:blipFill>
        <p:spPr>
          <a:xfrm>
            <a:off x="413543" y="2256264"/>
            <a:ext cx="2598740" cy="2345472"/>
          </a:xfrm>
          <a:prstGeom prst="rect">
            <a:avLst/>
          </a:prstGeom>
          <a:ln w="12700">
            <a:miter lim="400000"/>
          </a:ln>
        </p:spPr>
      </p:pic>
      <p:grpSp>
        <p:nvGrpSpPr>
          <p:cNvPr id="126" name="Group 5138"/>
          <p:cNvGrpSpPr/>
          <p:nvPr/>
        </p:nvGrpSpPr>
        <p:grpSpPr>
          <a:xfrm>
            <a:off x="8104359" y="0"/>
            <a:ext cx="4087642" cy="6858000"/>
            <a:chOff x="0" y="0"/>
            <a:chExt cx="4087641" cy="6858000"/>
          </a:xfrm>
        </p:grpSpPr>
        <p:grpSp>
          <p:nvGrpSpPr>
            <p:cNvPr id="122" name="Group 5139"/>
            <p:cNvGrpSpPr/>
            <p:nvPr/>
          </p:nvGrpSpPr>
          <p:grpSpPr>
            <a:xfrm>
              <a:off x="101599" y="0"/>
              <a:ext cx="3986043" cy="6858001"/>
              <a:chOff x="0" y="0"/>
              <a:chExt cx="3986041" cy="6858000"/>
            </a:xfrm>
          </p:grpSpPr>
          <p:sp>
            <p:nvSpPr>
              <p:cNvPr id="120" name="Freeform: Shape 5143"/>
              <p:cNvSpPr/>
              <p:nvPr/>
            </p:nvSpPr>
            <p:spPr>
              <a:xfrm rot="10800000">
                <a:off x="-1" y="0"/>
                <a:ext cx="3986043"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617" y="0"/>
                    </a:lnTo>
                    <a:lnTo>
                      <a:pt x="18572" y="3817"/>
                    </a:lnTo>
                    <a:lnTo>
                      <a:pt x="21600" y="12983"/>
                    </a:lnTo>
                    <a:lnTo>
                      <a:pt x="20330" y="21600"/>
                    </a:lnTo>
                    <a:lnTo>
                      <a:pt x="0" y="21600"/>
                    </a:lnTo>
                    <a:close/>
                  </a:path>
                </a:pathLst>
              </a:cu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1" name="Freeform: Shape 5144"/>
              <p:cNvSpPr/>
              <p:nvPr/>
            </p:nvSpPr>
            <p:spPr>
              <a:xfrm rot="10800000">
                <a:off x="-1" y="0"/>
                <a:ext cx="3986043"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617" y="0"/>
                    </a:lnTo>
                    <a:lnTo>
                      <a:pt x="18572" y="3817"/>
                    </a:lnTo>
                    <a:lnTo>
                      <a:pt x="21600" y="12983"/>
                    </a:lnTo>
                    <a:lnTo>
                      <a:pt x="20330" y="21600"/>
                    </a:lnTo>
                    <a:lnTo>
                      <a:pt x="0" y="21600"/>
                    </a:lnTo>
                    <a:close/>
                  </a:path>
                </a:pathLst>
              </a:custGeom>
              <a:solidFill>
                <a:srgbClr val="FFFFFF">
                  <a:alpha val="14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125" name="Group 5140"/>
            <p:cNvGrpSpPr/>
            <p:nvPr/>
          </p:nvGrpSpPr>
          <p:grpSpPr>
            <a:xfrm>
              <a:off x="-1" y="0"/>
              <a:ext cx="1339055" cy="6858001"/>
              <a:chOff x="0" y="0"/>
              <a:chExt cx="1339054" cy="6858000"/>
            </a:xfrm>
          </p:grpSpPr>
          <p:sp>
            <p:nvSpPr>
              <p:cNvPr id="123" name="Freeform: Shape 5141"/>
              <p:cNvSpPr/>
              <p:nvPr/>
            </p:nvSpPr>
            <p:spPr>
              <a:xfrm rot="10800000">
                <a:off x="0" y="0"/>
                <a:ext cx="1339054" cy="6858001"/>
              </a:xfrm>
              <a:custGeom>
                <a:avLst/>
                <a:gdLst/>
                <a:ahLst/>
                <a:cxnLst>
                  <a:cxn ang="0">
                    <a:pos x="wd2" y="hd2"/>
                  </a:cxn>
                  <a:cxn ang="5400000">
                    <a:pos x="wd2" y="hd2"/>
                  </a:cxn>
                  <a:cxn ang="10800000">
                    <a:pos x="wd2" y="hd2"/>
                  </a:cxn>
                  <a:cxn ang="16200000">
                    <a:pos x="wd2" y="hd2"/>
                  </a:cxn>
                </a:cxnLst>
                <a:rect l="0" t="0" r="r" b="b"/>
                <a:pathLst>
                  <a:path w="21585" h="21600" extrusionOk="0">
                    <a:moveTo>
                      <a:pt x="13710" y="10966"/>
                    </a:moveTo>
                    <a:lnTo>
                      <a:pt x="14137" y="10995"/>
                    </a:lnTo>
                    <a:cubicBezTo>
                      <a:pt x="14394" y="11017"/>
                      <a:pt x="14639" y="11044"/>
                      <a:pt x="14874" y="11076"/>
                    </a:cubicBezTo>
                    <a:cubicBezTo>
                      <a:pt x="15589" y="11173"/>
                      <a:pt x="16563" y="11225"/>
                      <a:pt x="17638" y="11236"/>
                    </a:cubicBezTo>
                    <a:cubicBezTo>
                      <a:pt x="17772" y="11238"/>
                      <a:pt x="17948" y="11231"/>
                      <a:pt x="18036" y="11239"/>
                    </a:cubicBezTo>
                    <a:cubicBezTo>
                      <a:pt x="19031" y="11322"/>
                      <a:pt x="19952" y="11295"/>
                      <a:pt x="20890" y="11290"/>
                    </a:cubicBezTo>
                    <a:lnTo>
                      <a:pt x="21085" y="11292"/>
                    </a:lnTo>
                    <a:lnTo>
                      <a:pt x="21363" y="11671"/>
                    </a:lnTo>
                    <a:cubicBezTo>
                      <a:pt x="21411" y="11741"/>
                      <a:pt x="21463" y="11811"/>
                      <a:pt x="21505" y="11881"/>
                    </a:cubicBezTo>
                    <a:lnTo>
                      <a:pt x="21571" y="12066"/>
                    </a:lnTo>
                    <a:lnTo>
                      <a:pt x="21581" y="12094"/>
                    </a:lnTo>
                    <a:cubicBezTo>
                      <a:pt x="21600" y="12385"/>
                      <a:pt x="21545" y="12680"/>
                      <a:pt x="21530" y="12972"/>
                    </a:cubicBezTo>
                    <a:cubicBezTo>
                      <a:pt x="21523" y="13068"/>
                      <a:pt x="21581" y="13162"/>
                      <a:pt x="21554" y="13258"/>
                    </a:cubicBezTo>
                    <a:cubicBezTo>
                      <a:pt x="21527" y="13362"/>
                      <a:pt x="21400" y="13468"/>
                      <a:pt x="21372" y="13572"/>
                    </a:cubicBezTo>
                    <a:cubicBezTo>
                      <a:pt x="21324" y="13745"/>
                      <a:pt x="21341" y="13917"/>
                      <a:pt x="21296" y="14090"/>
                    </a:cubicBezTo>
                    <a:cubicBezTo>
                      <a:pt x="21207" y="14424"/>
                      <a:pt x="21101" y="14758"/>
                      <a:pt x="20991" y="15092"/>
                    </a:cubicBezTo>
                    <a:cubicBezTo>
                      <a:pt x="20967" y="15163"/>
                      <a:pt x="20863" y="15236"/>
                      <a:pt x="20846" y="15307"/>
                    </a:cubicBezTo>
                    <a:cubicBezTo>
                      <a:pt x="20807" y="15496"/>
                      <a:pt x="20789" y="15685"/>
                      <a:pt x="20775" y="15874"/>
                    </a:cubicBezTo>
                    <a:cubicBezTo>
                      <a:pt x="20768" y="15988"/>
                      <a:pt x="20802" y="16102"/>
                      <a:pt x="20787" y="16216"/>
                    </a:cubicBezTo>
                    <a:cubicBezTo>
                      <a:pt x="20775" y="16308"/>
                      <a:pt x="20733" y="16401"/>
                      <a:pt x="20668" y="16493"/>
                    </a:cubicBezTo>
                    <a:cubicBezTo>
                      <a:pt x="20613" y="16572"/>
                      <a:pt x="20482" y="16650"/>
                      <a:pt x="20442" y="16730"/>
                    </a:cubicBezTo>
                    <a:cubicBezTo>
                      <a:pt x="20332" y="16944"/>
                      <a:pt x="20252" y="17158"/>
                      <a:pt x="20158" y="17372"/>
                    </a:cubicBezTo>
                    <a:cubicBezTo>
                      <a:pt x="20119" y="17458"/>
                      <a:pt x="20053" y="17543"/>
                      <a:pt x="20042" y="17628"/>
                    </a:cubicBezTo>
                    <a:cubicBezTo>
                      <a:pt x="20006" y="17854"/>
                      <a:pt x="20015" y="18080"/>
                      <a:pt x="19961" y="18306"/>
                    </a:cubicBezTo>
                    <a:cubicBezTo>
                      <a:pt x="19916" y="18493"/>
                      <a:pt x="19799" y="18682"/>
                      <a:pt x="19723" y="18870"/>
                    </a:cubicBezTo>
                    <a:cubicBezTo>
                      <a:pt x="19693" y="18950"/>
                      <a:pt x="19705" y="19029"/>
                      <a:pt x="19661" y="19108"/>
                    </a:cubicBezTo>
                    <a:cubicBezTo>
                      <a:pt x="19565" y="19285"/>
                      <a:pt x="19439" y="19463"/>
                      <a:pt x="19342" y="19641"/>
                    </a:cubicBezTo>
                    <a:cubicBezTo>
                      <a:pt x="19289" y="19743"/>
                      <a:pt x="19318" y="19846"/>
                      <a:pt x="19228" y="19947"/>
                    </a:cubicBezTo>
                    <a:cubicBezTo>
                      <a:pt x="19015" y="20188"/>
                      <a:pt x="18754" y="20427"/>
                      <a:pt x="18508" y="20667"/>
                    </a:cubicBezTo>
                    <a:cubicBezTo>
                      <a:pt x="18253" y="20915"/>
                      <a:pt x="18006" y="21162"/>
                      <a:pt x="17738" y="21409"/>
                    </a:cubicBezTo>
                    <a:lnTo>
                      <a:pt x="17500" y="21600"/>
                    </a:lnTo>
                    <a:lnTo>
                      <a:pt x="15029" y="21600"/>
                    </a:lnTo>
                    <a:lnTo>
                      <a:pt x="15225" y="21511"/>
                    </a:lnTo>
                    <a:cubicBezTo>
                      <a:pt x="15553" y="21343"/>
                      <a:pt x="15372" y="21242"/>
                      <a:pt x="14721" y="21166"/>
                    </a:cubicBezTo>
                    <a:cubicBezTo>
                      <a:pt x="14360" y="21123"/>
                      <a:pt x="13975" y="21072"/>
                      <a:pt x="14035" y="20962"/>
                    </a:cubicBezTo>
                    <a:cubicBezTo>
                      <a:pt x="14134" y="20782"/>
                      <a:pt x="14338" y="20601"/>
                      <a:pt x="13644" y="20468"/>
                    </a:cubicBezTo>
                    <a:cubicBezTo>
                      <a:pt x="13899" y="20433"/>
                      <a:pt x="14052" y="20411"/>
                      <a:pt x="14204" y="20390"/>
                    </a:cubicBezTo>
                    <a:cubicBezTo>
                      <a:pt x="14624" y="20332"/>
                      <a:pt x="15002" y="20181"/>
                      <a:pt x="14870" y="20085"/>
                    </a:cubicBezTo>
                    <a:cubicBezTo>
                      <a:pt x="14679" y="19944"/>
                      <a:pt x="14922" y="19839"/>
                      <a:pt x="15395" y="19744"/>
                    </a:cubicBezTo>
                    <a:cubicBezTo>
                      <a:pt x="16180" y="19583"/>
                      <a:pt x="16404" y="19365"/>
                      <a:pt x="16512" y="19160"/>
                    </a:cubicBezTo>
                    <a:cubicBezTo>
                      <a:pt x="16596" y="19006"/>
                      <a:pt x="16575" y="18835"/>
                      <a:pt x="16115" y="18704"/>
                    </a:cubicBezTo>
                    <a:cubicBezTo>
                      <a:pt x="15966" y="18662"/>
                      <a:pt x="15975" y="18589"/>
                      <a:pt x="15932" y="18527"/>
                    </a:cubicBezTo>
                    <a:cubicBezTo>
                      <a:pt x="15897" y="18476"/>
                      <a:pt x="15874" y="18423"/>
                      <a:pt x="15885" y="18370"/>
                    </a:cubicBezTo>
                    <a:cubicBezTo>
                      <a:pt x="15894" y="18313"/>
                      <a:pt x="15878" y="18248"/>
                      <a:pt x="15991" y="18198"/>
                    </a:cubicBezTo>
                    <a:cubicBezTo>
                      <a:pt x="16327" y="18046"/>
                      <a:pt x="16353" y="17910"/>
                      <a:pt x="16039" y="17770"/>
                    </a:cubicBezTo>
                    <a:cubicBezTo>
                      <a:pt x="15877" y="17697"/>
                      <a:pt x="15705" y="17593"/>
                      <a:pt x="15817" y="17520"/>
                    </a:cubicBezTo>
                    <a:cubicBezTo>
                      <a:pt x="16088" y="17341"/>
                      <a:pt x="16078" y="17179"/>
                      <a:pt x="16041" y="17002"/>
                    </a:cubicBezTo>
                    <a:cubicBezTo>
                      <a:pt x="16018" y="16888"/>
                      <a:pt x="16075" y="16763"/>
                      <a:pt x="16077" y="16642"/>
                    </a:cubicBezTo>
                    <a:cubicBezTo>
                      <a:pt x="16079" y="16501"/>
                      <a:pt x="16226" y="16356"/>
                      <a:pt x="15791" y="16244"/>
                    </a:cubicBezTo>
                    <a:cubicBezTo>
                      <a:pt x="15744" y="16231"/>
                      <a:pt x="15776" y="16204"/>
                      <a:pt x="15740" y="16187"/>
                    </a:cubicBezTo>
                    <a:cubicBezTo>
                      <a:pt x="15630" y="16135"/>
                      <a:pt x="15552" y="16072"/>
                      <a:pt x="15375" y="16037"/>
                    </a:cubicBezTo>
                    <a:cubicBezTo>
                      <a:pt x="14854" y="15937"/>
                      <a:pt x="14292" y="15849"/>
                      <a:pt x="13751" y="15754"/>
                    </a:cubicBezTo>
                    <a:cubicBezTo>
                      <a:pt x="13635" y="15733"/>
                      <a:pt x="13481" y="15712"/>
                      <a:pt x="13443" y="15682"/>
                    </a:cubicBezTo>
                    <a:cubicBezTo>
                      <a:pt x="13228" y="15510"/>
                      <a:pt x="13033" y="15336"/>
                      <a:pt x="12847" y="15161"/>
                    </a:cubicBezTo>
                    <a:cubicBezTo>
                      <a:pt x="12773" y="15091"/>
                      <a:pt x="12947" y="15047"/>
                      <a:pt x="13227" y="15005"/>
                    </a:cubicBezTo>
                    <a:cubicBezTo>
                      <a:pt x="13495" y="14964"/>
                      <a:pt x="13789" y="14912"/>
                      <a:pt x="13938" y="14850"/>
                    </a:cubicBezTo>
                    <a:cubicBezTo>
                      <a:pt x="14234" y="14725"/>
                      <a:pt x="14468" y="14592"/>
                      <a:pt x="14677" y="14460"/>
                    </a:cubicBezTo>
                    <a:cubicBezTo>
                      <a:pt x="14755" y="14410"/>
                      <a:pt x="14717" y="14350"/>
                      <a:pt x="14692" y="14298"/>
                    </a:cubicBezTo>
                    <a:cubicBezTo>
                      <a:pt x="14645" y="14199"/>
                      <a:pt x="14524" y="14103"/>
                      <a:pt x="14512" y="14003"/>
                    </a:cubicBezTo>
                    <a:cubicBezTo>
                      <a:pt x="14500" y="13886"/>
                      <a:pt x="14313" y="13806"/>
                      <a:pt x="13915" y="13747"/>
                    </a:cubicBezTo>
                    <a:cubicBezTo>
                      <a:pt x="13322" y="13660"/>
                      <a:pt x="13033" y="13520"/>
                      <a:pt x="12864" y="13365"/>
                    </a:cubicBezTo>
                    <a:cubicBezTo>
                      <a:pt x="12648" y="13168"/>
                      <a:pt x="12988" y="12969"/>
                      <a:pt x="13171" y="12771"/>
                    </a:cubicBezTo>
                    <a:cubicBezTo>
                      <a:pt x="13243" y="12695"/>
                      <a:pt x="13325" y="12618"/>
                      <a:pt x="13319" y="12544"/>
                    </a:cubicBezTo>
                    <a:cubicBezTo>
                      <a:pt x="13304" y="12336"/>
                      <a:pt x="13301" y="12129"/>
                      <a:pt x="13490" y="11921"/>
                    </a:cubicBezTo>
                    <a:lnTo>
                      <a:pt x="13561" y="11864"/>
                    </a:lnTo>
                    <a:lnTo>
                      <a:pt x="13561" y="11864"/>
                    </a:lnTo>
                    <a:lnTo>
                      <a:pt x="13749" y="11713"/>
                    </a:lnTo>
                    <a:cubicBezTo>
                      <a:pt x="13785" y="11691"/>
                      <a:pt x="13810" y="11667"/>
                      <a:pt x="13829" y="11644"/>
                    </a:cubicBezTo>
                    <a:cubicBezTo>
                      <a:pt x="14003" y="11438"/>
                      <a:pt x="14271" y="11231"/>
                      <a:pt x="13759" y="11046"/>
                    </a:cubicBezTo>
                    <a:cubicBezTo>
                      <a:pt x="13712" y="11029"/>
                      <a:pt x="13701" y="11005"/>
                      <a:pt x="13705" y="10979"/>
                    </a:cubicBezTo>
                    <a:close/>
                    <a:moveTo>
                      <a:pt x="0" y="0"/>
                    </a:moveTo>
                    <a:lnTo>
                      <a:pt x="7344" y="0"/>
                    </a:lnTo>
                    <a:lnTo>
                      <a:pt x="7402" y="228"/>
                    </a:lnTo>
                    <a:cubicBezTo>
                      <a:pt x="7410" y="291"/>
                      <a:pt x="7365" y="356"/>
                      <a:pt x="7416" y="415"/>
                    </a:cubicBezTo>
                    <a:cubicBezTo>
                      <a:pt x="7644" y="687"/>
                      <a:pt x="7931" y="954"/>
                      <a:pt x="8131" y="1227"/>
                    </a:cubicBezTo>
                    <a:cubicBezTo>
                      <a:pt x="8339" y="1509"/>
                      <a:pt x="8697" y="1772"/>
                      <a:pt x="9383" y="1999"/>
                    </a:cubicBezTo>
                    <a:cubicBezTo>
                      <a:pt x="10021" y="2210"/>
                      <a:pt x="10681" y="2417"/>
                      <a:pt x="11323" y="2627"/>
                    </a:cubicBezTo>
                    <a:cubicBezTo>
                      <a:pt x="11487" y="2680"/>
                      <a:pt x="11695" y="2733"/>
                      <a:pt x="11754" y="2796"/>
                    </a:cubicBezTo>
                    <a:cubicBezTo>
                      <a:pt x="11880" y="2927"/>
                      <a:pt x="11931" y="3065"/>
                      <a:pt x="11989" y="3201"/>
                    </a:cubicBezTo>
                    <a:cubicBezTo>
                      <a:pt x="12038" y="3318"/>
                      <a:pt x="12022" y="3438"/>
                      <a:pt x="12091" y="3553"/>
                    </a:cubicBezTo>
                    <a:cubicBezTo>
                      <a:pt x="12145" y="3645"/>
                      <a:pt x="12284" y="3733"/>
                      <a:pt x="12394" y="3822"/>
                    </a:cubicBezTo>
                    <a:cubicBezTo>
                      <a:pt x="12489" y="3900"/>
                      <a:pt x="12547" y="3982"/>
                      <a:pt x="12699" y="4052"/>
                    </a:cubicBezTo>
                    <a:cubicBezTo>
                      <a:pt x="13066" y="4221"/>
                      <a:pt x="13422" y="4391"/>
                      <a:pt x="13586" y="4584"/>
                    </a:cubicBezTo>
                    <a:cubicBezTo>
                      <a:pt x="13751" y="4775"/>
                      <a:pt x="13980" y="4959"/>
                      <a:pt x="14153" y="5149"/>
                    </a:cubicBezTo>
                    <a:cubicBezTo>
                      <a:pt x="14320" y="5335"/>
                      <a:pt x="14553" y="5508"/>
                      <a:pt x="15169" y="5637"/>
                    </a:cubicBezTo>
                    <a:cubicBezTo>
                      <a:pt x="15441" y="5694"/>
                      <a:pt x="15718" y="5769"/>
                      <a:pt x="15799" y="5851"/>
                    </a:cubicBezTo>
                    <a:cubicBezTo>
                      <a:pt x="15913" y="5968"/>
                      <a:pt x="15810" y="6101"/>
                      <a:pt x="15869" y="6225"/>
                    </a:cubicBezTo>
                    <a:cubicBezTo>
                      <a:pt x="15939" y="6370"/>
                      <a:pt x="15939" y="6534"/>
                      <a:pt x="16235" y="6648"/>
                    </a:cubicBezTo>
                    <a:cubicBezTo>
                      <a:pt x="16500" y="6749"/>
                      <a:pt x="16679" y="6846"/>
                      <a:pt x="16763" y="6964"/>
                    </a:cubicBezTo>
                    <a:cubicBezTo>
                      <a:pt x="16820" y="7046"/>
                      <a:pt x="17049" y="7119"/>
                      <a:pt x="17073" y="7202"/>
                    </a:cubicBezTo>
                    <a:cubicBezTo>
                      <a:pt x="17107" y="7312"/>
                      <a:pt x="17099" y="7420"/>
                      <a:pt x="17256" y="7523"/>
                    </a:cubicBezTo>
                    <a:cubicBezTo>
                      <a:pt x="17419" y="7631"/>
                      <a:pt x="17498" y="7747"/>
                      <a:pt x="17634" y="7857"/>
                    </a:cubicBezTo>
                    <a:cubicBezTo>
                      <a:pt x="17707" y="7916"/>
                      <a:pt x="17842" y="7968"/>
                      <a:pt x="17925" y="8026"/>
                    </a:cubicBezTo>
                    <a:cubicBezTo>
                      <a:pt x="18076" y="8131"/>
                      <a:pt x="18219" y="8237"/>
                      <a:pt x="18350" y="8344"/>
                    </a:cubicBezTo>
                    <a:cubicBezTo>
                      <a:pt x="18480" y="8450"/>
                      <a:pt x="18661" y="8555"/>
                      <a:pt x="18704" y="8666"/>
                    </a:cubicBezTo>
                    <a:cubicBezTo>
                      <a:pt x="18775" y="8856"/>
                      <a:pt x="18686" y="9052"/>
                      <a:pt x="18791" y="9238"/>
                    </a:cubicBezTo>
                    <a:cubicBezTo>
                      <a:pt x="18899" y="9427"/>
                      <a:pt x="19117" y="9611"/>
                      <a:pt x="19376" y="9789"/>
                    </a:cubicBezTo>
                    <a:cubicBezTo>
                      <a:pt x="19579" y="9929"/>
                      <a:pt x="19791" y="10062"/>
                      <a:pt x="19757" y="10220"/>
                    </a:cubicBezTo>
                    <a:cubicBezTo>
                      <a:pt x="19739" y="10309"/>
                      <a:pt x="19846" y="10410"/>
                      <a:pt x="20051" y="10476"/>
                    </a:cubicBezTo>
                    <a:cubicBezTo>
                      <a:pt x="20499" y="10621"/>
                      <a:pt x="20717" y="10784"/>
                      <a:pt x="20844" y="10961"/>
                    </a:cubicBezTo>
                    <a:lnTo>
                      <a:pt x="21085" y="11292"/>
                    </a:lnTo>
                    <a:lnTo>
                      <a:pt x="20890" y="11290"/>
                    </a:lnTo>
                    <a:cubicBezTo>
                      <a:pt x="19952" y="11295"/>
                      <a:pt x="19031" y="11322"/>
                      <a:pt x="18036" y="11239"/>
                    </a:cubicBezTo>
                    <a:cubicBezTo>
                      <a:pt x="17948" y="11231"/>
                      <a:pt x="17772" y="11238"/>
                      <a:pt x="17638" y="11236"/>
                    </a:cubicBezTo>
                    <a:cubicBezTo>
                      <a:pt x="16564" y="11225"/>
                      <a:pt x="15589" y="11173"/>
                      <a:pt x="14874" y="11076"/>
                    </a:cubicBezTo>
                    <a:cubicBezTo>
                      <a:pt x="14639" y="11044"/>
                      <a:pt x="14394" y="11017"/>
                      <a:pt x="14137" y="10995"/>
                    </a:cubicBezTo>
                    <a:lnTo>
                      <a:pt x="13710" y="10966"/>
                    </a:lnTo>
                    <a:lnTo>
                      <a:pt x="13736" y="10901"/>
                    </a:lnTo>
                    <a:cubicBezTo>
                      <a:pt x="13772" y="10817"/>
                      <a:pt x="13677" y="10754"/>
                      <a:pt x="13401" y="10706"/>
                    </a:cubicBezTo>
                    <a:cubicBezTo>
                      <a:pt x="12924" y="10625"/>
                      <a:pt x="12471" y="10535"/>
                      <a:pt x="11979" y="10459"/>
                    </a:cubicBezTo>
                    <a:cubicBezTo>
                      <a:pt x="11642" y="10405"/>
                      <a:pt x="11518" y="10337"/>
                      <a:pt x="11497" y="10240"/>
                    </a:cubicBezTo>
                    <a:cubicBezTo>
                      <a:pt x="11486" y="10186"/>
                      <a:pt x="11360" y="10132"/>
                      <a:pt x="11237" y="10087"/>
                    </a:cubicBezTo>
                    <a:cubicBezTo>
                      <a:pt x="11088" y="10031"/>
                      <a:pt x="10836" y="9992"/>
                      <a:pt x="10717" y="9934"/>
                    </a:cubicBezTo>
                    <a:cubicBezTo>
                      <a:pt x="10416" y="9793"/>
                      <a:pt x="9942" y="9726"/>
                      <a:pt x="9228" y="9724"/>
                    </a:cubicBezTo>
                    <a:cubicBezTo>
                      <a:pt x="8596" y="9722"/>
                      <a:pt x="7959" y="9588"/>
                      <a:pt x="8023" y="9465"/>
                    </a:cubicBezTo>
                    <a:cubicBezTo>
                      <a:pt x="8092" y="9330"/>
                      <a:pt x="7907" y="9223"/>
                      <a:pt x="7689" y="9111"/>
                    </a:cubicBezTo>
                    <a:cubicBezTo>
                      <a:pt x="7566" y="9049"/>
                      <a:pt x="7502" y="8967"/>
                      <a:pt x="7559" y="8896"/>
                    </a:cubicBezTo>
                    <a:cubicBezTo>
                      <a:pt x="7773" y="8626"/>
                      <a:pt x="8398" y="8396"/>
                      <a:pt x="9174" y="8173"/>
                    </a:cubicBezTo>
                    <a:cubicBezTo>
                      <a:pt x="9681" y="8028"/>
                      <a:pt x="10030" y="7853"/>
                      <a:pt x="10403" y="7688"/>
                    </a:cubicBezTo>
                    <a:cubicBezTo>
                      <a:pt x="10518" y="7636"/>
                      <a:pt x="10559" y="7564"/>
                      <a:pt x="10507" y="7510"/>
                    </a:cubicBezTo>
                    <a:cubicBezTo>
                      <a:pt x="10332" y="7322"/>
                      <a:pt x="10142" y="7133"/>
                      <a:pt x="9881" y="6952"/>
                    </a:cubicBezTo>
                    <a:cubicBezTo>
                      <a:pt x="9634" y="6784"/>
                      <a:pt x="9689" y="6614"/>
                      <a:pt x="10008" y="6446"/>
                    </a:cubicBezTo>
                    <a:cubicBezTo>
                      <a:pt x="10242" y="6324"/>
                      <a:pt x="10334" y="6207"/>
                      <a:pt x="10391" y="6083"/>
                    </a:cubicBezTo>
                    <a:cubicBezTo>
                      <a:pt x="10437" y="5979"/>
                      <a:pt x="10532" y="5867"/>
                      <a:pt x="10735" y="5771"/>
                    </a:cubicBezTo>
                    <a:cubicBezTo>
                      <a:pt x="11022" y="5636"/>
                      <a:pt x="11105" y="5516"/>
                      <a:pt x="10933" y="5384"/>
                    </a:cubicBezTo>
                    <a:cubicBezTo>
                      <a:pt x="10842" y="5314"/>
                      <a:pt x="10864" y="5231"/>
                      <a:pt x="10848" y="5153"/>
                    </a:cubicBezTo>
                    <a:cubicBezTo>
                      <a:pt x="10821" y="5032"/>
                      <a:pt x="10830" y="4909"/>
                      <a:pt x="10776" y="4790"/>
                    </a:cubicBezTo>
                    <a:cubicBezTo>
                      <a:pt x="10720" y="4661"/>
                      <a:pt x="10559" y="4537"/>
                      <a:pt x="10541" y="4408"/>
                    </a:cubicBezTo>
                    <a:cubicBezTo>
                      <a:pt x="10520" y="4269"/>
                      <a:pt x="10315" y="4167"/>
                      <a:pt x="9876" y="4085"/>
                    </a:cubicBezTo>
                    <a:cubicBezTo>
                      <a:pt x="9600" y="4033"/>
                      <a:pt x="9324" y="3967"/>
                      <a:pt x="9192" y="3892"/>
                    </a:cubicBezTo>
                    <a:cubicBezTo>
                      <a:pt x="8924" y="3736"/>
                      <a:pt x="8796" y="3565"/>
                      <a:pt x="8539" y="3407"/>
                    </a:cubicBezTo>
                    <a:cubicBezTo>
                      <a:pt x="8180" y="3185"/>
                      <a:pt x="7759" y="2975"/>
                      <a:pt x="6678" y="2892"/>
                    </a:cubicBezTo>
                    <a:cubicBezTo>
                      <a:pt x="6082" y="2847"/>
                      <a:pt x="5946" y="2753"/>
                      <a:pt x="6027" y="2601"/>
                    </a:cubicBezTo>
                    <a:cubicBezTo>
                      <a:pt x="6056" y="2550"/>
                      <a:pt x="6073" y="2476"/>
                      <a:pt x="5947" y="2453"/>
                    </a:cubicBezTo>
                    <a:cubicBezTo>
                      <a:pt x="5575" y="2382"/>
                      <a:pt x="5631" y="2286"/>
                      <a:pt x="5594" y="2188"/>
                    </a:cubicBezTo>
                    <a:cubicBezTo>
                      <a:pt x="5573" y="2129"/>
                      <a:pt x="5469" y="2051"/>
                      <a:pt x="5279" y="2025"/>
                    </a:cubicBezTo>
                    <a:cubicBezTo>
                      <a:pt x="4509" y="1916"/>
                      <a:pt x="4249" y="1730"/>
                      <a:pt x="3925" y="1549"/>
                    </a:cubicBezTo>
                    <a:cubicBezTo>
                      <a:pt x="3827" y="1497"/>
                      <a:pt x="3712" y="1439"/>
                      <a:pt x="3529" y="1405"/>
                    </a:cubicBezTo>
                    <a:cubicBezTo>
                      <a:pt x="3134" y="1332"/>
                      <a:pt x="2902" y="1245"/>
                      <a:pt x="2911" y="1118"/>
                    </a:cubicBezTo>
                    <a:cubicBezTo>
                      <a:pt x="2916" y="1077"/>
                      <a:pt x="2845" y="1036"/>
                      <a:pt x="2772" y="1000"/>
                    </a:cubicBezTo>
                    <a:cubicBezTo>
                      <a:pt x="2612" y="924"/>
                      <a:pt x="2393" y="855"/>
                      <a:pt x="2255" y="776"/>
                    </a:cubicBezTo>
                    <a:cubicBezTo>
                      <a:pt x="1895" y="576"/>
                      <a:pt x="1543" y="378"/>
                      <a:pt x="830" y="231"/>
                    </a:cubicBezTo>
                    <a:cubicBezTo>
                      <a:pt x="656" y="195"/>
                      <a:pt x="475" y="157"/>
                      <a:pt x="317" y="115"/>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4" name="Freeform: Shape 5142"/>
              <p:cNvSpPr/>
              <p:nvPr/>
            </p:nvSpPr>
            <p:spPr>
              <a:xfrm rot="10800000">
                <a:off x="0" y="0"/>
                <a:ext cx="1339054" cy="6858001"/>
              </a:xfrm>
              <a:custGeom>
                <a:avLst/>
                <a:gdLst/>
                <a:ahLst/>
                <a:cxnLst>
                  <a:cxn ang="0">
                    <a:pos x="wd2" y="hd2"/>
                  </a:cxn>
                  <a:cxn ang="5400000">
                    <a:pos x="wd2" y="hd2"/>
                  </a:cxn>
                  <a:cxn ang="10800000">
                    <a:pos x="wd2" y="hd2"/>
                  </a:cxn>
                  <a:cxn ang="16200000">
                    <a:pos x="wd2" y="hd2"/>
                  </a:cxn>
                </a:cxnLst>
                <a:rect l="0" t="0" r="r" b="b"/>
                <a:pathLst>
                  <a:path w="21585" h="21600" extrusionOk="0">
                    <a:moveTo>
                      <a:pt x="13710" y="10966"/>
                    </a:moveTo>
                    <a:lnTo>
                      <a:pt x="14137" y="10995"/>
                    </a:lnTo>
                    <a:cubicBezTo>
                      <a:pt x="14394" y="11017"/>
                      <a:pt x="14639" y="11044"/>
                      <a:pt x="14874" y="11076"/>
                    </a:cubicBezTo>
                    <a:cubicBezTo>
                      <a:pt x="15589" y="11173"/>
                      <a:pt x="16563" y="11225"/>
                      <a:pt x="17638" y="11236"/>
                    </a:cubicBezTo>
                    <a:cubicBezTo>
                      <a:pt x="17772" y="11238"/>
                      <a:pt x="17948" y="11231"/>
                      <a:pt x="18036" y="11239"/>
                    </a:cubicBezTo>
                    <a:cubicBezTo>
                      <a:pt x="19031" y="11322"/>
                      <a:pt x="19952" y="11295"/>
                      <a:pt x="20890" y="11290"/>
                    </a:cubicBezTo>
                    <a:lnTo>
                      <a:pt x="21085" y="11292"/>
                    </a:lnTo>
                    <a:lnTo>
                      <a:pt x="21363" y="11671"/>
                    </a:lnTo>
                    <a:cubicBezTo>
                      <a:pt x="21411" y="11741"/>
                      <a:pt x="21463" y="11811"/>
                      <a:pt x="21505" y="11881"/>
                    </a:cubicBezTo>
                    <a:lnTo>
                      <a:pt x="21571" y="12066"/>
                    </a:lnTo>
                    <a:lnTo>
                      <a:pt x="21581" y="12094"/>
                    </a:lnTo>
                    <a:cubicBezTo>
                      <a:pt x="21600" y="12385"/>
                      <a:pt x="21545" y="12680"/>
                      <a:pt x="21530" y="12972"/>
                    </a:cubicBezTo>
                    <a:cubicBezTo>
                      <a:pt x="21523" y="13068"/>
                      <a:pt x="21581" y="13162"/>
                      <a:pt x="21554" y="13258"/>
                    </a:cubicBezTo>
                    <a:cubicBezTo>
                      <a:pt x="21527" y="13362"/>
                      <a:pt x="21400" y="13468"/>
                      <a:pt x="21372" y="13572"/>
                    </a:cubicBezTo>
                    <a:cubicBezTo>
                      <a:pt x="21324" y="13745"/>
                      <a:pt x="21341" y="13917"/>
                      <a:pt x="21296" y="14090"/>
                    </a:cubicBezTo>
                    <a:cubicBezTo>
                      <a:pt x="21207" y="14424"/>
                      <a:pt x="21101" y="14758"/>
                      <a:pt x="20991" y="15092"/>
                    </a:cubicBezTo>
                    <a:cubicBezTo>
                      <a:pt x="20967" y="15163"/>
                      <a:pt x="20863" y="15236"/>
                      <a:pt x="20846" y="15307"/>
                    </a:cubicBezTo>
                    <a:cubicBezTo>
                      <a:pt x="20807" y="15496"/>
                      <a:pt x="20789" y="15685"/>
                      <a:pt x="20775" y="15874"/>
                    </a:cubicBezTo>
                    <a:cubicBezTo>
                      <a:pt x="20768" y="15988"/>
                      <a:pt x="20802" y="16102"/>
                      <a:pt x="20787" y="16216"/>
                    </a:cubicBezTo>
                    <a:cubicBezTo>
                      <a:pt x="20775" y="16308"/>
                      <a:pt x="20733" y="16401"/>
                      <a:pt x="20668" y="16493"/>
                    </a:cubicBezTo>
                    <a:cubicBezTo>
                      <a:pt x="20613" y="16572"/>
                      <a:pt x="20482" y="16650"/>
                      <a:pt x="20442" y="16730"/>
                    </a:cubicBezTo>
                    <a:cubicBezTo>
                      <a:pt x="20332" y="16944"/>
                      <a:pt x="20252" y="17158"/>
                      <a:pt x="20158" y="17372"/>
                    </a:cubicBezTo>
                    <a:cubicBezTo>
                      <a:pt x="20119" y="17458"/>
                      <a:pt x="20053" y="17543"/>
                      <a:pt x="20042" y="17628"/>
                    </a:cubicBezTo>
                    <a:cubicBezTo>
                      <a:pt x="20006" y="17854"/>
                      <a:pt x="20015" y="18080"/>
                      <a:pt x="19961" y="18306"/>
                    </a:cubicBezTo>
                    <a:cubicBezTo>
                      <a:pt x="19916" y="18493"/>
                      <a:pt x="19799" y="18682"/>
                      <a:pt x="19723" y="18870"/>
                    </a:cubicBezTo>
                    <a:cubicBezTo>
                      <a:pt x="19693" y="18950"/>
                      <a:pt x="19705" y="19029"/>
                      <a:pt x="19661" y="19108"/>
                    </a:cubicBezTo>
                    <a:cubicBezTo>
                      <a:pt x="19565" y="19285"/>
                      <a:pt x="19439" y="19463"/>
                      <a:pt x="19342" y="19641"/>
                    </a:cubicBezTo>
                    <a:cubicBezTo>
                      <a:pt x="19289" y="19743"/>
                      <a:pt x="19318" y="19846"/>
                      <a:pt x="19228" y="19947"/>
                    </a:cubicBezTo>
                    <a:cubicBezTo>
                      <a:pt x="19015" y="20188"/>
                      <a:pt x="18754" y="20427"/>
                      <a:pt x="18508" y="20667"/>
                    </a:cubicBezTo>
                    <a:cubicBezTo>
                      <a:pt x="18253" y="20915"/>
                      <a:pt x="18006" y="21162"/>
                      <a:pt x="17738" y="21409"/>
                    </a:cubicBezTo>
                    <a:lnTo>
                      <a:pt x="17500" y="21600"/>
                    </a:lnTo>
                    <a:lnTo>
                      <a:pt x="15029" y="21600"/>
                    </a:lnTo>
                    <a:lnTo>
                      <a:pt x="15225" y="21511"/>
                    </a:lnTo>
                    <a:cubicBezTo>
                      <a:pt x="15553" y="21343"/>
                      <a:pt x="15372" y="21242"/>
                      <a:pt x="14721" y="21166"/>
                    </a:cubicBezTo>
                    <a:cubicBezTo>
                      <a:pt x="14360" y="21123"/>
                      <a:pt x="13975" y="21072"/>
                      <a:pt x="14035" y="20962"/>
                    </a:cubicBezTo>
                    <a:cubicBezTo>
                      <a:pt x="14134" y="20782"/>
                      <a:pt x="14338" y="20601"/>
                      <a:pt x="13644" y="20468"/>
                    </a:cubicBezTo>
                    <a:cubicBezTo>
                      <a:pt x="13899" y="20433"/>
                      <a:pt x="14052" y="20411"/>
                      <a:pt x="14204" y="20390"/>
                    </a:cubicBezTo>
                    <a:cubicBezTo>
                      <a:pt x="14624" y="20332"/>
                      <a:pt x="15002" y="20181"/>
                      <a:pt x="14870" y="20085"/>
                    </a:cubicBezTo>
                    <a:cubicBezTo>
                      <a:pt x="14679" y="19944"/>
                      <a:pt x="14922" y="19839"/>
                      <a:pt x="15395" y="19744"/>
                    </a:cubicBezTo>
                    <a:cubicBezTo>
                      <a:pt x="16180" y="19583"/>
                      <a:pt x="16404" y="19365"/>
                      <a:pt x="16512" y="19160"/>
                    </a:cubicBezTo>
                    <a:cubicBezTo>
                      <a:pt x="16596" y="19006"/>
                      <a:pt x="16575" y="18835"/>
                      <a:pt x="16115" y="18704"/>
                    </a:cubicBezTo>
                    <a:cubicBezTo>
                      <a:pt x="15966" y="18662"/>
                      <a:pt x="15975" y="18589"/>
                      <a:pt x="15932" y="18527"/>
                    </a:cubicBezTo>
                    <a:cubicBezTo>
                      <a:pt x="15897" y="18476"/>
                      <a:pt x="15874" y="18423"/>
                      <a:pt x="15885" y="18370"/>
                    </a:cubicBezTo>
                    <a:cubicBezTo>
                      <a:pt x="15894" y="18313"/>
                      <a:pt x="15878" y="18248"/>
                      <a:pt x="15991" y="18198"/>
                    </a:cubicBezTo>
                    <a:cubicBezTo>
                      <a:pt x="16327" y="18046"/>
                      <a:pt x="16353" y="17910"/>
                      <a:pt x="16039" y="17770"/>
                    </a:cubicBezTo>
                    <a:cubicBezTo>
                      <a:pt x="15877" y="17697"/>
                      <a:pt x="15705" y="17593"/>
                      <a:pt x="15817" y="17520"/>
                    </a:cubicBezTo>
                    <a:cubicBezTo>
                      <a:pt x="16088" y="17341"/>
                      <a:pt x="16078" y="17179"/>
                      <a:pt x="16041" y="17002"/>
                    </a:cubicBezTo>
                    <a:cubicBezTo>
                      <a:pt x="16018" y="16888"/>
                      <a:pt x="16075" y="16763"/>
                      <a:pt x="16077" y="16642"/>
                    </a:cubicBezTo>
                    <a:cubicBezTo>
                      <a:pt x="16079" y="16501"/>
                      <a:pt x="16226" y="16356"/>
                      <a:pt x="15791" y="16244"/>
                    </a:cubicBezTo>
                    <a:cubicBezTo>
                      <a:pt x="15744" y="16231"/>
                      <a:pt x="15776" y="16204"/>
                      <a:pt x="15740" y="16187"/>
                    </a:cubicBezTo>
                    <a:cubicBezTo>
                      <a:pt x="15630" y="16135"/>
                      <a:pt x="15552" y="16072"/>
                      <a:pt x="15375" y="16037"/>
                    </a:cubicBezTo>
                    <a:cubicBezTo>
                      <a:pt x="14854" y="15937"/>
                      <a:pt x="14292" y="15849"/>
                      <a:pt x="13751" y="15754"/>
                    </a:cubicBezTo>
                    <a:cubicBezTo>
                      <a:pt x="13635" y="15733"/>
                      <a:pt x="13481" y="15712"/>
                      <a:pt x="13443" y="15682"/>
                    </a:cubicBezTo>
                    <a:cubicBezTo>
                      <a:pt x="13228" y="15510"/>
                      <a:pt x="13033" y="15336"/>
                      <a:pt x="12847" y="15161"/>
                    </a:cubicBezTo>
                    <a:cubicBezTo>
                      <a:pt x="12773" y="15091"/>
                      <a:pt x="12947" y="15047"/>
                      <a:pt x="13227" y="15005"/>
                    </a:cubicBezTo>
                    <a:cubicBezTo>
                      <a:pt x="13495" y="14964"/>
                      <a:pt x="13789" y="14912"/>
                      <a:pt x="13938" y="14850"/>
                    </a:cubicBezTo>
                    <a:cubicBezTo>
                      <a:pt x="14234" y="14725"/>
                      <a:pt x="14468" y="14592"/>
                      <a:pt x="14677" y="14460"/>
                    </a:cubicBezTo>
                    <a:cubicBezTo>
                      <a:pt x="14755" y="14410"/>
                      <a:pt x="14717" y="14350"/>
                      <a:pt x="14692" y="14298"/>
                    </a:cubicBezTo>
                    <a:cubicBezTo>
                      <a:pt x="14645" y="14199"/>
                      <a:pt x="14524" y="14103"/>
                      <a:pt x="14512" y="14003"/>
                    </a:cubicBezTo>
                    <a:cubicBezTo>
                      <a:pt x="14500" y="13886"/>
                      <a:pt x="14313" y="13806"/>
                      <a:pt x="13915" y="13747"/>
                    </a:cubicBezTo>
                    <a:cubicBezTo>
                      <a:pt x="13322" y="13660"/>
                      <a:pt x="13033" y="13520"/>
                      <a:pt x="12864" y="13365"/>
                    </a:cubicBezTo>
                    <a:cubicBezTo>
                      <a:pt x="12648" y="13168"/>
                      <a:pt x="12988" y="12969"/>
                      <a:pt x="13171" y="12771"/>
                    </a:cubicBezTo>
                    <a:cubicBezTo>
                      <a:pt x="13243" y="12695"/>
                      <a:pt x="13325" y="12618"/>
                      <a:pt x="13319" y="12544"/>
                    </a:cubicBezTo>
                    <a:cubicBezTo>
                      <a:pt x="13304" y="12336"/>
                      <a:pt x="13301" y="12129"/>
                      <a:pt x="13490" y="11921"/>
                    </a:cubicBezTo>
                    <a:lnTo>
                      <a:pt x="13561" y="11864"/>
                    </a:lnTo>
                    <a:lnTo>
                      <a:pt x="13561" y="11864"/>
                    </a:lnTo>
                    <a:lnTo>
                      <a:pt x="13749" y="11713"/>
                    </a:lnTo>
                    <a:cubicBezTo>
                      <a:pt x="13785" y="11691"/>
                      <a:pt x="13810" y="11667"/>
                      <a:pt x="13829" y="11644"/>
                    </a:cubicBezTo>
                    <a:cubicBezTo>
                      <a:pt x="14003" y="11438"/>
                      <a:pt x="14271" y="11231"/>
                      <a:pt x="13759" y="11046"/>
                    </a:cubicBezTo>
                    <a:cubicBezTo>
                      <a:pt x="13712" y="11029"/>
                      <a:pt x="13701" y="11005"/>
                      <a:pt x="13705" y="10979"/>
                    </a:cubicBezTo>
                    <a:close/>
                    <a:moveTo>
                      <a:pt x="0" y="0"/>
                    </a:moveTo>
                    <a:lnTo>
                      <a:pt x="7344" y="0"/>
                    </a:lnTo>
                    <a:lnTo>
                      <a:pt x="7402" y="228"/>
                    </a:lnTo>
                    <a:cubicBezTo>
                      <a:pt x="7410" y="291"/>
                      <a:pt x="7365" y="356"/>
                      <a:pt x="7416" y="415"/>
                    </a:cubicBezTo>
                    <a:cubicBezTo>
                      <a:pt x="7644" y="687"/>
                      <a:pt x="7931" y="954"/>
                      <a:pt x="8131" y="1227"/>
                    </a:cubicBezTo>
                    <a:cubicBezTo>
                      <a:pt x="8339" y="1509"/>
                      <a:pt x="8697" y="1772"/>
                      <a:pt x="9383" y="1999"/>
                    </a:cubicBezTo>
                    <a:cubicBezTo>
                      <a:pt x="10021" y="2210"/>
                      <a:pt x="10681" y="2417"/>
                      <a:pt x="11323" y="2627"/>
                    </a:cubicBezTo>
                    <a:cubicBezTo>
                      <a:pt x="11487" y="2680"/>
                      <a:pt x="11695" y="2733"/>
                      <a:pt x="11754" y="2796"/>
                    </a:cubicBezTo>
                    <a:cubicBezTo>
                      <a:pt x="11880" y="2927"/>
                      <a:pt x="11931" y="3065"/>
                      <a:pt x="11989" y="3201"/>
                    </a:cubicBezTo>
                    <a:cubicBezTo>
                      <a:pt x="12038" y="3318"/>
                      <a:pt x="12022" y="3438"/>
                      <a:pt x="12091" y="3553"/>
                    </a:cubicBezTo>
                    <a:cubicBezTo>
                      <a:pt x="12145" y="3645"/>
                      <a:pt x="12284" y="3733"/>
                      <a:pt x="12394" y="3822"/>
                    </a:cubicBezTo>
                    <a:cubicBezTo>
                      <a:pt x="12489" y="3900"/>
                      <a:pt x="12547" y="3982"/>
                      <a:pt x="12699" y="4052"/>
                    </a:cubicBezTo>
                    <a:cubicBezTo>
                      <a:pt x="13066" y="4221"/>
                      <a:pt x="13422" y="4391"/>
                      <a:pt x="13586" y="4584"/>
                    </a:cubicBezTo>
                    <a:cubicBezTo>
                      <a:pt x="13751" y="4775"/>
                      <a:pt x="13980" y="4959"/>
                      <a:pt x="14153" y="5149"/>
                    </a:cubicBezTo>
                    <a:cubicBezTo>
                      <a:pt x="14320" y="5335"/>
                      <a:pt x="14553" y="5508"/>
                      <a:pt x="15169" y="5637"/>
                    </a:cubicBezTo>
                    <a:cubicBezTo>
                      <a:pt x="15441" y="5694"/>
                      <a:pt x="15718" y="5769"/>
                      <a:pt x="15799" y="5851"/>
                    </a:cubicBezTo>
                    <a:cubicBezTo>
                      <a:pt x="15913" y="5968"/>
                      <a:pt x="15810" y="6101"/>
                      <a:pt x="15869" y="6225"/>
                    </a:cubicBezTo>
                    <a:cubicBezTo>
                      <a:pt x="15939" y="6370"/>
                      <a:pt x="15939" y="6534"/>
                      <a:pt x="16235" y="6648"/>
                    </a:cubicBezTo>
                    <a:cubicBezTo>
                      <a:pt x="16500" y="6749"/>
                      <a:pt x="16679" y="6846"/>
                      <a:pt x="16763" y="6964"/>
                    </a:cubicBezTo>
                    <a:cubicBezTo>
                      <a:pt x="16820" y="7046"/>
                      <a:pt x="17049" y="7119"/>
                      <a:pt x="17073" y="7202"/>
                    </a:cubicBezTo>
                    <a:cubicBezTo>
                      <a:pt x="17107" y="7312"/>
                      <a:pt x="17099" y="7420"/>
                      <a:pt x="17256" y="7523"/>
                    </a:cubicBezTo>
                    <a:cubicBezTo>
                      <a:pt x="17419" y="7631"/>
                      <a:pt x="17498" y="7747"/>
                      <a:pt x="17634" y="7857"/>
                    </a:cubicBezTo>
                    <a:cubicBezTo>
                      <a:pt x="17707" y="7916"/>
                      <a:pt x="17842" y="7968"/>
                      <a:pt x="17925" y="8026"/>
                    </a:cubicBezTo>
                    <a:cubicBezTo>
                      <a:pt x="18076" y="8131"/>
                      <a:pt x="18219" y="8237"/>
                      <a:pt x="18350" y="8344"/>
                    </a:cubicBezTo>
                    <a:cubicBezTo>
                      <a:pt x="18480" y="8450"/>
                      <a:pt x="18661" y="8555"/>
                      <a:pt x="18704" y="8666"/>
                    </a:cubicBezTo>
                    <a:cubicBezTo>
                      <a:pt x="18775" y="8856"/>
                      <a:pt x="18686" y="9052"/>
                      <a:pt x="18791" y="9238"/>
                    </a:cubicBezTo>
                    <a:cubicBezTo>
                      <a:pt x="18899" y="9427"/>
                      <a:pt x="19117" y="9611"/>
                      <a:pt x="19376" y="9789"/>
                    </a:cubicBezTo>
                    <a:cubicBezTo>
                      <a:pt x="19579" y="9929"/>
                      <a:pt x="19791" y="10062"/>
                      <a:pt x="19757" y="10220"/>
                    </a:cubicBezTo>
                    <a:cubicBezTo>
                      <a:pt x="19739" y="10309"/>
                      <a:pt x="19846" y="10410"/>
                      <a:pt x="20051" y="10476"/>
                    </a:cubicBezTo>
                    <a:cubicBezTo>
                      <a:pt x="20499" y="10621"/>
                      <a:pt x="20717" y="10784"/>
                      <a:pt x="20844" y="10961"/>
                    </a:cubicBezTo>
                    <a:lnTo>
                      <a:pt x="21085" y="11292"/>
                    </a:lnTo>
                    <a:lnTo>
                      <a:pt x="20890" y="11290"/>
                    </a:lnTo>
                    <a:cubicBezTo>
                      <a:pt x="19952" y="11295"/>
                      <a:pt x="19031" y="11322"/>
                      <a:pt x="18036" y="11239"/>
                    </a:cubicBezTo>
                    <a:cubicBezTo>
                      <a:pt x="17948" y="11231"/>
                      <a:pt x="17772" y="11238"/>
                      <a:pt x="17638" y="11236"/>
                    </a:cubicBezTo>
                    <a:cubicBezTo>
                      <a:pt x="16564" y="11225"/>
                      <a:pt x="15589" y="11173"/>
                      <a:pt x="14874" y="11076"/>
                    </a:cubicBezTo>
                    <a:cubicBezTo>
                      <a:pt x="14639" y="11044"/>
                      <a:pt x="14394" y="11017"/>
                      <a:pt x="14137" y="10995"/>
                    </a:cubicBezTo>
                    <a:lnTo>
                      <a:pt x="13710" y="10966"/>
                    </a:lnTo>
                    <a:lnTo>
                      <a:pt x="13736" y="10901"/>
                    </a:lnTo>
                    <a:cubicBezTo>
                      <a:pt x="13772" y="10817"/>
                      <a:pt x="13677" y="10754"/>
                      <a:pt x="13401" y="10706"/>
                    </a:cubicBezTo>
                    <a:cubicBezTo>
                      <a:pt x="12924" y="10625"/>
                      <a:pt x="12471" y="10535"/>
                      <a:pt x="11979" y="10459"/>
                    </a:cubicBezTo>
                    <a:cubicBezTo>
                      <a:pt x="11642" y="10405"/>
                      <a:pt x="11518" y="10337"/>
                      <a:pt x="11497" y="10240"/>
                    </a:cubicBezTo>
                    <a:cubicBezTo>
                      <a:pt x="11486" y="10186"/>
                      <a:pt x="11360" y="10132"/>
                      <a:pt x="11237" y="10087"/>
                    </a:cubicBezTo>
                    <a:cubicBezTo>
                      <a:pt x="11088" y="10031"/>
                      <a:pt x="10836" y="9992"/>
                      <a:pt x="10717" y="9934"/>
                    </a:cubicBezTo>
                    <a:cubicBezTo>
                      <a:pt x="10416" y="9793"/>
                      <a:pt x="9942" y="9726"/>
                      <a:pt x="9228" y="9724"/>
                    </a:cubicBezTo>
                    <a:cubicBezTo>
                      <a:pt x="8596" y="9722"/>
                      <a:pt x="7959" y="9588"/>
                      <a:pt x="8023" y="9465"/>
                    </a:cubicBezTo>
                    <a:cubicBezTo>
                      <a:pt x="8092" y="9330"/>
                      <a:pt x="7907" y="9223"/>
                      <a:pt x="7689" y="9111"/>
                    </a:cubicBezTo>
                    <a:cubicBezTo>
                      <a:pt x="7566" y="9049"/>
                      <a:pt x="7502" y="8967"/>
                      <a:pt x="7559" y="8896"/>
                    </a:cubicBezTo>
                    <a:cubicBezTo>
                      <a:pt x="7773" y="8626"/>
                      <a:pt x="8398" y="8396"/>
                      <a:pt x="9174" y="8173"/>
                    </a:cubicBezTo>
                    <a:cubicBezTo>
                      <a:pt x="9681" y="8028"/>
                      <a:pt x="10030" y="7853"/>
                      <a:pt x="10403" y="7688"/>
                    </a:cubicBezTo>
                    <a:cubicBezTo>
                      <a:pt x="10518" y="7636"/>
                      <a:pt x="10559" y="7564"/>
                      <a:pt x="10507" y="7510"/>
                    </a:cubicBezTo>
                    <a:cubicBezTo>
                      <a:pt x="10332" y="7322"/>
                      <a:pt x="10142" y="7133"/>
                      <a:pt x="9881" y="6952"/>
                    </a:cubicBezTo>
                    <a:cubicBezTo>
                      <a:pt x="9634" y="6784"/>
                      <a:pt x="9689" y="6614"/>
                      <a:pt x="10008" y="6446"/>
                    </a:cubicBezTo>
                    <a:cubicBezTo>
                      <a:pt x="10242" y="6324"/>
                      <a:pt x="10334" y="6207"/>
                      <a:pt x="10391" y="6083"/>
                    </a:cubicBezTo>
                    <a:cubicBezTo>
                      <a:pt x="10437" y="5979"/>
                      <a:pt x="10532" y="5867"/>
                      <a:pt x="10735" y="5771"/>
                    </a:cubicBezTo>
                    <a:cubicBezTo>
                      <a:pt x="11022" y="5636"/>
                      <a:pt x="11105" y="5516"/>
                      <a:pt x="10933" y="5384"/>
                    </a:cubicBezTo>
                    <a:cubicBezTo>
                      <a:pt x="10842" y="5314"/>
                      <a:pt x="10864" y="5231"/>
                      <a:pt x="10848" y="5153"/>
                    </a:cubicBezTo>
                    <a:cubicBezTo>
                      <a:pt x="10821" y="5032"/>
                      <a:pt x="10830" y="4909"/>
                      <a:pt x="10776" y="4790"/>
                    </a:cubicBezTo>
                    <a:cubicBezTo>
                      <a:pt x="10720" y="4661"/>
                      <a:pt x="10559" y="4537"/>
                      <a:pt x="10541" y="4408"/>
                    </a:cubicBezTo>
                    <a:cubicBezTo>
                      <a:pt x="10520" y="4269"/>
                      <a:pt x="10315" y="4167"/>
                      <a:pt x="9876" y="4085"/>
                    </a:cubicBezTo>
                    <a:cubicBezTo>
                      <a:pt x="9600" y="4033"/>
                      <a:pt x="9324" y="3967"/>
                      <a:pt x="9192" y="3892"/>
                    </a:cubicBezTo>
                    <a:cubicBezTo>
                      <a:pt x="8924" y="3736"/>
                      <a:pt x="8796" y="3565"/>
                      <a:pt x="8539" y="3407"/>
                    </a:cubicBezTo>
                    <a:cubicBezTo>
                      <a:pt x="8180" y="3185"/>
                      <a:pt x="7759" y="2975"/>
                      <a:pt x="6678" y="2892"/>
                    </a:cubicBezTo>
                    <a:cubicBezTo>
                      <a:pt x="6082" y="2847"/>
                      <a:pt x="5946" y="2753"/>
                      <a:pt x="6027" y="2601"/>
                    </a:cubicBezTo>
                    <a:cubicBezTo>
                      <a:pt x="6056" y="2550"/>
                      <a:pt x="6073" y="2476"/>
                      <a:pt x="5947" y="2453"/>
                    </a:cubicBezTo>
                    <a:cubicBezTo>
                      <a:pt x="5575" y="2382"/>
                      <a:pt x="5631" y="2286"/>
                      <a:pt x="5594" y="2188"/>
                    </a:cubicBezTo>
                    <a:cubicBezTo>
                      <a:pt x="5573" y="2129"/>
                      <a:pt x="5469" y="2051"/>
                      <a:pt x="5279" y="2025"/>
                    </a:cubicBezTo>
                    <a:cubicBezTo>
                      <a:pt x="4509" y="1916"/>
                      <a:pt x="4249" y="1730"/>
                      <a:pt x="3925" y="1549"/>
                    </a:cubicBezTo>
                    <a:cubicBezTo>
                      <a:pt x="3827" y="1497"/>
                      <a:pt x="3712" y="1439"/>
                      <a:pt x="3529" y="1405"/>
                    </a:cubicBezTo>
                    <a:cubicBezTo>
                      <a:pt x="3134" y="1332"/>
                      <a:pt x="2902" y="1245"/>
                      <a:pt x="2911" y="1118"/>
                    </a:cubicBezTo>
                    <a:cubicBezTo>
                      <a:pt x="2916" y="1077"/>
                      <a:pt x="2845" y="1036"/>
                      <a:pt x="2772" y="1000"/>
                    </a:cubicBezTo>
                    <a:cubicBezTo>
                      <a:pt x="2612" y="924"/>
                      <a:pt x="2393" y="855"/>
                      <a:pt x="2255" y="776"/>
                    </a:cubicBezTo>
                    <a:cubicBezTo>
                      <a:pt x="1895" y="576"/>
                      <a:pt x="1543" y="378"/>
                      <a:pt x="830" y="231"/>
                    </a:cubicBezTo>
                    <a:cubicBezTo>
                      <a:pt x="656" y="195"/>
                      <a:pt x="475" y="157"/>
                      <a:pt x="317" y="115"/>
                    </a:cubicBezTo>
                    <a:close/>
                  </a:path>
                </a:pathLst>
              </a:cu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pic>
        <p:nvPicPr>
          <p:cNvPr id="127" name="Picture 2" descr="Picture 2"/>
          <p:cNvPicPr>
            <a:picLocks noChangeAspect="1"/>
          </p:cNvPicPr>
          <p:nvPr/>
        </p:nvPicPr>
        <p:blipFill>
          <a:blip r:embed="rId4"/>
          <a:stretch>
            <a:fillRect/>
          </a:stretch>
        </p:blipFill>
        <p:spPr>
          <a:xfrm>
            <a:off x="9201943" y="2557459"/>
            <a:ext cx="2619376" cy="174307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6165"/>
          <p:cNvSpPr/>
          <p:nvPr/>
        </p:nvSpPr>
        <p:spPr>
          <a:xfrm>
            <a:off x="304" y="0"/>
            <a:ext cx="12191697" cy="6858000"/>
          </a:xfrm>
          <a:prstGeom prst="rect">
            <a:avLst/>
          </a:prstGeom>
          <a:solidFill>
            <a:srgbClr val="FFFFFF"/>
          </a:solidFill>
          <a:ln w="12700">
            <a:miter lim="400000"/>
          </a:ln>
        </p:spPr>
        <p:txBody>
          <a:bodyPr lIns="45719" rIns="45719" anchor="ctr"/>
          <a:lstStyle/>
          <a:p>
            <a:pPr algn="ctr" defTabSz="457200">
              <a:defRPr>
                <a:solidFill>
                  <a:srgbClr val="FFFFFF"/>
                </a:solidFill>
                <a:latin typeface="Meiryo"/>
                <a:ea typeface="Meiryo"/>
                <a:cs typeface="Meiryo"/>
                <a:sym typeface="Meiryo"/>
              </a:defRPr>
            </a:pPr>
            <a:endParaRPr/>
          </a:p>
        </p:txBody>
      </p:sp>
      <p:pic>
        <p:nvPicPr>
          <p:cNvPr id="130" name="Picture 2" descr="Picture 2"/>
          <p:cNvPicPr>
            <a:picLocks noChangeAspect="1"/>
          </p:cNvPicPr>
          <p:nvPr/>
        </p:nvPicPr>
        <p:blipFill>
          <a:blip r:embed="rId2"/>
          <a:srcRect t="3551" b="10894"/>
          <a:stretch>
            <a:fillRect/>
          </a:stretch>
        </p:blipFill>
        <p:spPr>
          <a:xfrm>
            <a:off x="-1220" y="-8"/>
            <a:ext cx="12191575" cy="6858001"/>
          </a:xfrm>
          <a:prstGeom prst="rect">
            <a:avLst/>
          </a:prstGeom>
          <a:ln w="12700">
            <a:miter lim="400000"/>
          </a:ln>
        </p:spPr>
      </p:pic>
      <p:sp>
        <p:nvSpPr>
          <p:cNvPr id="131" name="Freeform: Shape 6167"/>
          <p:cNvSpPr/>
          <p:nvPr/>
        </p:nvSpPr>
        <p:spPr>
          <a:xfrm flipH="1">
            <a:off x="1084995" y="1290917"/>
            <a:ext cx="4656580" cy="4208734"/>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solidFill>
            <a:srgbClr val="FFFFFF">
              <a:alpha val="60000"/>
            </a:srgbClr>
          </a:solidFill>
          <a:ln w="12700">
            <a:miter lim="400000"/>
          </a:ln>
        </p:spPr>
        <p:txBody>
          <a:bodyPr lIns="45719" rIns="45719" anchor="ctr"/>
          <a:lstStyle/>
          <a:p>
            <a:pPr algn="ctr">
              <a:defRPr>
                <a:solidFill>
                  <a:srgbClr val="FFFFFF"/>
                </a:solidFill>
              </a:defRPr>
            </a:pPr>
            <a:endParaRPr/>
          </a:p>
        </p:txBody>
      </p:sp>
      <p:sp>
        <p:nvSpPr>
          <p:cNvPr id="132" name="Freeform: Shape 6169"/>
          <p:cNvSpPr/>
          <p:nvPr/>
        </p:nvSpPr>
        <p:spPr>
          <a:xfrm flipH="1">
            <a:off x="1207826" y="1378820"/>
            <a:ext cx="4333483" cy="4018870"/>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solidFill>
            <a:srgbClr val="E9E7E7"/>
          </a:solidFill>
          <a:ln w="12700">
            <a:miter lim="400000"/>
          </a:ln>
        </p:spPr>
        <p:txBody>
          <a:bodyPr lIns="45719" rIns="45719" anchor="ctr"/>
          <a:lstStyle/>
          <a:p>
            <a:pPr algn="ctr">
              <a:defRPr>
                <a:solidFill>
                  <a:srgbClr val="FFFFFF"/>
                </a:solidFill>
                <a:latin typeface="Meiryo"/>
                <a:ea typeface="Meiryo"/>
                <a:cs typeface="Meiryo"/>
                <a:sym typeface="Meiryo"/>
              </a:defRPr>
            </a:pPr>
            <a:endParaRPr/>
          </a:p>
        </p:txBody>
      </p:sp>
      <p:sp>
        <p:nvSpPr>
          <p:cNvPr id="133" name="Freeform: Shape 6171"/>
          <p:cNvSpPr/>
          <p:nvPr/>
        </p:nvSpPr>
        <p:spPr>
          <a:xfrm flipV="1">
            <a:off x="7720717" y="756951"/>
            <a:ext cx="2843930" cy="2556327"/>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solidFill>
            <a:srgbClr val="FFFFFF">
              <a:alpha val="60000"/>
            </a:srgbClr>
          </a:solidFill>
          <a:ln w="12700">
            <a:miter lim="400000"/>
          </a:ln>
        </p:spPr>
        <p:txBody>
          <a:bodyPr lIns="45719" rIns="45719" anchor="ctr"/>
          <a:lstStyle/>
          <a:p>
            <a:pPr algn="ctr">
              <a:defRPr>
                <a:solidFill>
                  <a:srgbClr val="FFFFFF"/>
                </a:solidFill>
              </a:defRPr>
            </a:pPr>
            <a:endParaRPr/>
          </a:p>
        </p:txBody>
      </p:sp>
      <p:sp>
        <p:nvSpPr>
          <p:cNvPr id="134" name="Freeform: Shape 6173"/>
          <p:cNvSpPr/>
          <p:nvPr/>
        </p:nvSpPr>
        <p:spPr>
          <a:xfrm flipV="1">
            <a:off x="7582262" y="628018"/>
            <a:ext cx="3172431" cy="2887140"/>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ln w="19050">
            <a:solidFill>
              <a:srgbClr val="FFFFFF">
                <a:alpha val="70000"/>
              </a:srgbClr>
            </a:solidFill>
            <a:miter/>
          </a:ln>
        </p:spPr>
        <p:txBody>
          <a:bodyPr lIns="45719" rIns="45719" anchor="ctr"/>
          <a:lstStyle/>
          <a:p>
            <a:pPr algn="ctr">
              <a:defRPr>
                <a:solidFill>
                  <a:srgbClr val="FFFFFF"/>
                </a:solidFill>
              </a:defRPr>
            </a:pPr>
            <a:endParaRPr/>
          </a:p>
        </p:txBody>
      </p:sp>
      <p:sp>
        <p:nvSpPr>
          <p:cNvPr id="135" name="Freeform: Shape 6175"/>
          <p:cNvSpPr/>
          <p:nvPr/>
        </p:nvSpPr>
        <p:spPr>
          <a:xfrm flipH="1">
            <a:off x="6163981" y="3576909"/>
            <a:ext cx="2685902" cy="2458889"/>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solidFill>
            <a:srgbClr val="FFFFFF">
              <a:alpha val="60000"/>
            </a:srgbClr>
          </a:solidFill>
          <a:ln w="12700">
            <a:miter lim="400000"/>
          </a:ln>
        </p:spPr>
        <p:txBody>
          <a:bodyPr lIns="45719" rIns="45719" anchor="ctr"/>
          <a:lstStyle/>
          <a:p>
            <a:pPr algn="ctr">
              <a:defRPr>
                <a:solidFill>
                  <a:srgbClr val="FFFFFF"/>
                </a:solidFill>
              </a:defRPr>
            </a:pPr>
            <a:endParaRPr/>
          </a:p>
        </p:txBody>
      </p:sp>
      <p:sp>
        <p:nvSpPr>
          <p:cNvPr id="136" name="Freeform: Shape 6177"/>
          <p:cNvSpPr/>
          <p:nvPr/>
        </p:nvSpPr>
        <p:spPr>
          <a:xfrm flipH="1">
            <a:off x="5981177" y="3487951"/>
            <a:ext cx="3051508" cy="2742030"/>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ln w="19050">
            <a:solidFill>
              <a:srgbClr val="FFFFFF">
                <a:alpha val="70000"/>
              </a:srgbClr>
            </a:solidFill>
            <a:miter/>
          </a:ln>
        </p:spPr>
        <p:txBody>
          <a:bodyPr lIns="45719" rIns="45719" anchor="ctr"/>
          <a:lstStyle/>
          <a:p>
            <a:pPr algn="ctr">
              <a:defRPr>
                <a:solidFill>
                  <a:srgbClr val="FFFFFF"/>
                </a:solidFill>
              </a:defRPr>
            </a:pPr>
            <a:endParaRPr/>
          </a:p>
        </p:txBody>
      </p:sp>
      <p:sp>
        <p:nvSpPr>
          <p:cNvPr id="137" name="Freeform: Shape 6179"/>
          <p:cNvSpPr/>
          <p:nvPr/>
        </p:nvSpPr>
        <p:spPr>
          <a:xfrm rot="21300000" flipH="1">
            <a:off x="987224" y="1122041"/>
            <a:ext cx="4908132" cy="4613916"/>
          </a:xfrm>
          <a:custGeom>
            <a:avLst/>
            <a:gdLst/>
            <a:ahLst/>
            <a:cxnLst>
              <a:cxn ang="0">
                <a:pos x="wd2" y="hd2"/>
              </a:cxn>
              <a:cxn ang="5400000">
                <a:pos x="wd2" y="hd2"/>
              </a:cxn>
              <a:cxn ang="10800000">
                <a:pos x="wd2" y="hd2"/>
              </a:cxn>
              <a:cxn ang="16200000">
                <a:pos x="wd2" y="hd2"/>
              </a:cxn>
            </a:cxnLst>
            <a:rect l="0" t="0" r="r" b="b"/>
            <a:pathLst>
              <a:path w="21600" h="21600" extrusionOk="0">
                <a:moveTo>
                  <a:pt x="12361" y="0"/>
                </a:moveTo>
                <a:cubicBezTo>
                  <a:pt x="13781" y="0"/>
                  <a:pt x="15088" y="291"/>
                  <a:pt x="16247" y="863"/>
                </a:cubicBezTo>
                <a:cubicBezTo>
                  <a:pt x="17332" y="1399"/>
                  <a:pt x="18286" y="2183"/>
                  <a:pt x="19081" y="3190"/>
                </a:cubicBezTo>
                <a:cubicBezTo>
                  <a:pt x="20705" y="5251"/>
                  <a:pt x="21600" y="8179"/>
                  <a:pt x="21600" y="11435"/>
                </a:cubicBezTo>
                <a:cubicBezTo>
                  <a:pt x="21600" y="12734"/>
                  <a:pt x="21254" y="13777"/>
                  <a:pt x="20478" y="14816"/>
                </a:cubicBezTo>
                <a:cubicBezTo>
                  <a:pt x="19666" y="15903"/>
                  <a:pt x="18447" y="16905"/>
                  <a:pt x="17155" y="17965"/>
                </a:cubicBezTo>
                <a:cubicBezTo>
                  <a:pt x="16917" y="18160"/>
                  <a:pt x="16671" y="18362"/>
                  <a:pt x="16425" y="18567"/>
                </a:cubicBezTo>
                <a:cubicBezTo>
                  <a:pt x="14222" y="20399"/>
                  <a:pt x="12614" y="21600"/>
                  <a:pt x="10422" y="21600"/>
                </a:cubicBezTo>
                <a:cubicBezTo>
                  <a:pt x="7083" y="21600"/>
                  <a:pt x="4718" y="20126"/>
                  <a:pt x="2515" y="16670"/>
                </a:cubicBezTo>
                <a:cubicBezTo>
                  <a:pt x="2227" y="16218"/>
                  <a:pt x="1945" y="15806"/>
                  <a:pt x="1672" y="15409"/>
                </a:cubicBezTo>
                <a:cubicBezTo>
                  <a:pt x="543" y="13760"/>
                  <a:pt x="0" y="12903"/>
                  <a:pt x="0" y="11435"/>
                </a:cubicBezTo>
                <a:cubicBezTo>
                  <a:pt x="0" y="9978"/>
                  <a:pt x="340" y="8538"/>
                  <a:pt x="1010" y="7156"/>
                </a:cubicBezTo>
                <a:cubicBezTo>
                  <a:pt x="1666" y="5804"/>
                  <a:pt x="2604" y="4566"/>
                  <a:pt x="3797" y="3478"/>
                </a:cubicBezTo>
                <a:cubicBezTo>
                  <a:pt x="4970" y="2409"/>
                  <a:pt x="6363" y="1527"/>
                  <a:pt x="7826" y="928"/>
                </a:cubicBezTo>
                <a:cubicBezTo>
                  <a:pt x="9329" y="312"/>
                  <a:pt x="10855" y="0"/>
                  <a:pt x="12361" y="0"/>
                </a:cubicBezTo>
                <a:close/>
              </a:path>
            </a:pathLst>
          </a:custGeom>
          <a:ln w="19050">
            <a:solidFill>
              <a:srgbClr val="FFFFFF">
                <a:alpha val="70000"/>
              </a:srgbClr>
            </a:solidFill>
            <a:miter/>
          </a:ln>
        </p:spPr>
        <p:txBody>
          <a:bodyPr lIns="45719" rIns="45719" anchor="ctr"/>
          <a:lstStyle/>
          <a:p>
            <a:pPr algn="ctr">
              <a:defRPr>
                <a:solidFill>
                  <a:srgbClr val="FFFFFF"/>
                </a:solidFill>
              </a:defRPr>
            </a:pPr>
            <a:endParaRPr/>
          </a:p>
        </p:txBody>
      </p:sp>
      <p:sp>
        <p:nvSpPr>
          <p:cNvPr id="138" name="Title 1"/>
          <p:cNvSpPr txBox="1">
            <a:spLocks noGrp="1"/>
          </p:cNvSpPr>
          <p:nvPr>
            <p:ph type="title"/>
          </p:nvPr>
        </p:nvSpPr>
        <p:spPr>
          <a:xfrm>
            <a:off x="1515632" y="1872170"/>
            <a:ext cx="3797450" cy="2014118"/>
          </a:xfrm>
          <a:prstGeom prst="rect">
            <a:avLst/>
          </a:prstGeom>
        </p:spPr>
        <p:txBody>
          <a:bodyPr anchor="b"/>
          <a:lstStyle>
            <a:lvl1pPr algn="ctr">
              <a:defRPr sz="4000">
                <a:solidFill>
                  <a:srgbClr val="404040"/>
                </a:solidFill>
              </a:defRPr>
            </a:lvl1pPr>
          </a:lstStyle>
          <a:p>
            <a:r>
              <a:t>Step 2:  Wash hands &amp; prepare injection site</a:t>
            </a:r>
          </a:p>
        </p:txBody>
      </p:sp>
      <p:sp>
        <p:nvSpPr>
          <p:cNvPr id="139" name="Content Placeholder 2"/>
          <p:cNvSpPr txBox="1">
            <a:spLocks noGrp="1"/>
          </p:cNvSpPr>
          <p:nvPr>
            <p:ph type="body" sz="quarter" idx="1"/>
          </p:nvPr>
        </p:nvSpPr>
        <p:spPr>
          <a:xfrm>
            <a:off x="1880193" y="3998795"/>
            <a:ext cx="3068325" cy="738403"/>
          </a:xfrm>
          <a:prstGeom prst="rect">
            <a:avLst/>
          </a:prstGeom>
        </p:spPr>
        <p:txBody>
          <a:bodyPr/>
          <a:lstStyle>
            <a:lvl1pPr marL="0" indent="0" algn="ctr">
              <a:buSzTx/>
              <a:buNone/>
              <a:defRPr sz="1500">
                <a:solidFill>
                  <a:srgbClr val="404040"/>
                </a:solidFill>
              </a:defRPr>
            </a:lvl1pPr>
          </a:lstStyle>
          <a:p>
            <a:r>
              <a:t>Clean the injection site and the top of the vial with the alcohol swab.  Let the skin dry.</a:t>
            </a:r>
          </a:p>
        </p:txBody>
      </p:sp>
      <p:pic>
        <p:nvPicPr>
          <p:cNvPr id="140" name="Picture 2" descr="Picture 2"/>
          <p:cNvPicPr>
            <a:picLocks noChangeAspect="1"/>
          </p:cNvPicPr>
          <p:nvPr/>
        </p:nvPicPr>
        <p:blipFill>
          <a:blip r:embed="rId3"/>
          <a:srcRect r="27675"/>
          <a:stretch>
            <a:fillRect/>
          </a:stretch>
        </p:blipFill>
        <p:spPr>
          <a:xfrm>
            <a:off x="7854697" y="822204"/>
            <a:ext cx="2606279" cy="2405396"/>
          </a:xfrm>
          <a:custGeom>
            <a:avLst/>
            <a:gdLst/>
            <a:ahLst/>
            <a:cxnLst>
              <a:cxn ang="0">
                <a:pos x="wd2" y="hd2"/>
              </a:cxn>
              <a:cxn ang="5400000">
                <a:pos x="wd2" y="hd2"/>
              </a:cxn>
              <a:cxn ang="10800000">
                <a:pos x="wd2" y="hd2"/>
              </a:cxn>
              <a:cxn ang="16200000">
                <a:pos x="wd2" y="hd2"/>
              </a:cxn>
            </a:cxnLst>
            <a:rect l="0" t="0" r="r" b="b"/>
            <a:pathLst>
              <a:path w="21600" h="21600" extrusionOk="0">
                <a:moveTo>
                  <a:pt x="10423" y="0"/>
                </a:moveTo>
                <a:cubicBezTo>
                  <a:pt x="7084" y="0"/>
                  <a:pt x="4719" y="1473"/>
                  <a:pt x="2516" y="4929"/>
                </a:cubicBezTo>
                <a:cubicBezTo>
                  <a:pt x="2228" y="5381"/>
                  <a:pt x="1943" y="5793"/>
                  <a:pt x="1671" y="6190"/>
                </a:cubicBezTo>
                <a:cubicBezTo>
                  <a:pt x="541" y="7839"/>
                  <a:pt x="0" y="8696"/>
                  <a:pt x="0" y="10164"/>
                </a:cubicBezTo>
                <a:cubicBezTo>
                  <a:pt x="0" y="11621"/>
                  <a:pt x="340" y="13062"/>
                  <a:pt x="1010" y="14444"/>
                </a:cubicBezTo>
                <a:cubicBezTo>
                  <a:pt x="1666" y="15796"/>
                  <a:pt x="2603" y="17034"/>
                  <a:pt x="3796" y="18122"/>
                </a:cubicBezTo>
                <a:cubicBezTo>
                  <a:pt x="4968" y="19191"/>
                  <a:pt x="6362" y="20075"/>
                  <a:pt x="7825" y="20673"/>
                </a:cubicBezTo>
                <a:cubicBezTo>
                  <a:pt x="9328" y="21289"/>
                  <a:pt x="10855" y="21600"/>
                  <a:pt x="12361" y="21600"/>
                </a:cubicBezTo>
                <a:cubicBezTo>
                  <a:pt x="13781" y="21600"/>
                  <a:pt x="15090" y="21310"/>
                  <a:pt x="16249" y="20738"/>
                </a:cubicBezTo>
                <a:cubicBezTo>
                  <a:pt x="17334" y="20201"/>
                  <a:pt x="18286" y="19418"/>
                  <a:pt x="19080" y="18410"/>
                </a:cubicBezTo>
                <a:cubicBezTo>
                  <a:pt x="20705" y="16350"/>
                  <a:pt x="21600" y="13420"/>
                  <a:pt x="21600" y="10164"/>
                </a:cubicBezTo>
                <a:cubicBezTo>
                  <a:pt x="21600" y="8865"/>
                  <a:pt x="21254" y="7825"/>
                  <a:pt x="20478" y="6785"/>
                </a:cubicBezTo>
                <a:cubicBezTo>
                  <a:pt x="19667" y="5698"/>
                  <a:pt x="18448" y="4695"/>
                  <a:pt x="17156" y="3635"/>
                </a:cubicBezTo>
                <a:cubicBezTo>
                  <a:pt x="16918" y="3440"/>
                  <a:pt x="16672" y="3237"/>
                  <a:pt x="16426" y="3033"/>
                </a:cubicBezTo>
                <a:cubicBezTo>
                  <a:pt x="14223" y="1201"/>
                  <a:pt x="12615" y="0"/>
                  <a:pt x="10423" y="0"/>
                </a:cubicBezTo>
                <a:close/>
              </a:path>
            </a:pathLst>
          </a:custGeom>
          <a:ln w="12700">
            <a:miter lim="400000"/>
          </a:ln>
        </p:spPr>
      </p:pic>
      <p:pic>
        <p:nvPicPr>
          <p:cNvPr id="141" name="Picture 4" descr="Picture 4"/>
          <p:cNvPicPr>
            <a:picLocks noChangeAspect="1"/>
          </p:cNvPicPr>
          <p:nvPr/>
        </p:nvPicPr>
        <p:blipFill>
          <a:blip r:embed="rId4"/>
          <a:srcRect l="28382" r="11547" b="10"/>
          <a:stretch>
            <a:fillRect/>
          </a:stretch>
        </p:blipFill>
        <p:spPr>
          <a:xfrm>
            <a:off x="6243077" y="3675141"/>
            <a:ext cx="2438798" cy="2265761"/>
          </a:xfrm>
          <a:custGeom>
            <a:avLst/>
            <a:gdLst/>
            <a:ahLst/>
            <a:cxnLst>
              <a:cxn ang="0">
                <a:pos x="wd2" y="hd2"/>
              </a:cxn>
              <a:cxn ang="5400000">
                <a:pos x="wd2" y="hd2"/>
              </a:cxn>
              <a:cxn ang="10800000">
                <a:pos x="wd2" y="hd2"/>
              </a:cxn>
              <a:cxn ang="16200000">
                <a:pos x="wd2" y="hd2"/>
              </a:cxn>
            </a:cxnLst>
            <a:rect l="0" t="0" r="r" b="b"/>
            <a:pathLst>
              <a:path w="21600" h="21600" extrusionOk="0">
                <a:moveTo>
                  <a:pt x="9238" y="0"/>
                </a:moveTo>
                <a:cubicBezTo>
                  <a:pt x="7817" y="0"/>
                  <a:pt x="6512" y="290"/>
                  <a:pt x="5353" y="863"/>
                </a:cubicBezTo>
                <a:cubicBezTo>
                  <a:pt x="4268" y="1399"/>
                  <a:pt x="3315" y="2182"/>
                  <a:pt x="2520" y="3189"/>
                </a:cubicBezTo>
                <a:cubicBezTo>
                  <a:pt x="896" y="5250"/>
                  <a:pt x="0" y="8181"/>
                  <a:pt x="0" y="11438"/>
                </a:cubicBezTo>
                <a:cubicBezTo>
                  <a:pt x="0" y="12737"/>
                  <a:pt x="345" y="13777"/>
                  <a:pt x="1121" y="14816"/>
                </a:cubicBezTo>
                <a:cubicBezTo>
                  <a:pt x="1933" y="15903"/>
                  <a:pt x="3152" y="16908"/>
                  <a:pt x="4443" y="17968"/>
                </a:cubicBezTo>
                <a:cubicBezTo>
                  <a:pt x="4681" y="18163"/>
                  <a:pt x="4928" y="18365"/>
                  <a:pt x="5174" y="18569"/>
                </a:cubicBezTo>
                <a:cubicBezTo>
                  <a:pt x="7377" y="20401"/>
                  <a:pt x="8986" y="21600"/>
                  <a:pt x="11178" y="21600"/>
                </a:cubicBezTo>
                <a:cubicBezTo>
                  <a:pt x="14517" y="21600"/>
                  <a:pt x="16880" y="20126"/>
                  <a:pt x="19083" y="16670"/>
                </a:cubicBezTo>
                <a:cubicBezTo>
                  <a:pt x="19372" y="16218"/>
                  <a:pt x="19654" y="15808"/>
                  <a:pt x="19927" y="15410"/>
                </a:cubicBezTo>
                <a:cubicBezTo>
                  <a:pt x="21056" y="13762"/>
                  <a:pt x="21600" y="12906"/>
                  <a:pt x="21600" y="11438"/>
                </a:cubicBezTo>
                <a:cubicBezTo>
                  <a:pt x="21600" y="9980"/>
                  <a:pt x="21258" y="8537"/>
                  <a:pt x="20588" y="7155"/>
                </a:cubicBezTo>
                <a:cubicBezTo>
                  <a:pt x="19932" y="5802"/>
                  <a:pt x="18997" y="4565"/>
                  <a:pt x="17804" y="3477"/>
                </a:cubicBezTo>
                <a:cubicBezTo>
                  <a:pt x="16631" y="2408"/>
                  <a:pt x="15235" y="1526"/>
                  <a:pt x="13772" y="927"/>
                </a:cubicBezTo>
                <a:cubicBezTo>
                  <a:pt x="12269" y="311"/>
                  <a:pt x="10743" y="0"/>
                  <a:pt x="9238" y="0"/>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1000"/>
                                  </p:stCondLst>
                                  <p:iterate>
                                    <p:tmAbs val="0"/>
                                  </p:iterate>
                                  <p:childTnLst>
                                    <p:set>
                                      <p:cBhvr>
                                        <p:cTn id="6" fill="hold"/>
                                        <p:tgtEl>
                                          <p:spTgt spid="138"/>
                                        </p:tgtEl>
                                        <p:attrNameLst>
                                          <p:attrName>style.visibility</p:attrName>
                                        </p:attrNameLst>
                                      </p:cBhvr>
                                      <p:to>
                                        <p:strVal val="visible"/>
                                      </p:to>
                                    </p:set>
                                    <p:animEffect transition="in" filter="fade">
                                      <p:cBhvr>
                                        <p:cTn id="7" dur="7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 descr="Image"/>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44" name="•A.  Remove the seal on the top of the vial (if it has one) and wipe with alcohol.…"/>
          <p:cNvSpPr/>
          <p:nvPr/>
        </p:nvSpPr>
        <p:spPr>
          <a:xfrm>
            <a:off x="6447608" y="2613602"/>
            <a:ext cx="5629416" cy="4118803"/>
          </a:xfrm>
          <a:prstGeom prst="roundRect">
            <a:avLst>
              <a:gd name="adj" fmla="val 16103"/>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•A.  Remove the seal on the top of the vial (if it has one) and wipe with alcohol.</a:t>
            </a:r>
          </a:p>
          <a:p>
            <a:r>
              <a:t>•B.  Remove the orange cap off the needle.</a:t>
            </a:r>
          </a:p>
          <a:p>
            <a:r>
              <a:t>•C.  Hold the syringe like you hold a pen or a dart, inserting the needle into the middle of the rubber stopper perpendicular, so the needle does not bend.</a:t>
            </a:r>
          </a:p>
          <a:p>
            <a:r>
              <a:t>•D.  Together, turn the vial and syringe upside down.</a:t>
            </a:r>
          </a:p>
          <a:p>
            <a:r>
              <a:t>•E.  Make sure the tip of the needle is in the liquid.</a:t>
            </a:r>
          </a:p>
          <a:p>
            <a:r>
              <a:t>•F.  Pull the plunger down, past the dosage prescribed.  Then, push the plunger up to the prescribed dosage, as this will remove all air bubbles.</a:t>
            </a:r>
          </a:p>
          <a:p>
            <a:r>
              <a:t>•G.  Once you have the correct amount of medicine, pull the entire syringe out of the vial.</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itle 1"/>
          <p:cNvSpPr txBox="1">
            <a:spLocks noGrp="1"/>
          </p:cNvSpPr>
          <p:nvPr>
            <p:ph type="title"/>
          </p:nvPr>
        </p:nvSpPr>
        <p:spPr>
          <a:prstGeom prst="rect">
            <a:avLst/>
          </a:prstGeom>
        </p:spPr>
        <p:txBody>
          <a:bodyPr/>
          <a:lstStyle/>
          <a:p>
            <a:r>
              <a:t>Step 4:  Subcutaneous Injection</a:t>
            </a:r>
          </a:p>
        </p:txBody>
      </p:sp>
      <p:sp>
        <p:nvSpPr>
          <p:cNvPr id="147" name="Content Placeholder 2"/>
          <p:cNvSpPr txBox="1">
            <a:spLocks noGrp="1"/>
          </p:cNvSpPr>
          <p:nvPr>
            <p:ph type="body" idx="1"/>
          </p:nvPr>
        </p:nvSpPr>
        <p:spPr>
          <a:prstGeom prst="rect">
            <a:avLst/>
          </a:prstGeom>
        </p:spPr>
        <p:txBody>
          <a:bodyPr/>
          <a:lstStyle/>
          <a:p>
            <a:r>
              <a:t>Subcutaneous injections will cause very little pain because the medication is injected directly under the skin.  Please remember the medication may be injected into the stomach, thighs, and back of the upper arm.</a:t>
            </a:r>
          </a:p>
          <a:p>
            <a:endParaRPr/>
          </a:p>
          <a:p>
            <a:r>
              <a:t>Always check your medication to ensure it is clear and colorless, if it is cloudy, discolored, or contains particulates contact your provider.</a:t>
            </a:r>
          </a:p>
        </p:txBody>
      </p:sp>
      <p:pic>
        <p:nvPicPr>
          <p:cNvPr id="148" name="iu.jpeg" descr="iu.jpeg"/>
          <p:cNvPicPr>
            <a:picLocks noChangeAspect="1"/>
          </p:cNvPicPr>
          <p:nvPr/>
        </p:nvPicPr>
        <p:blipFill>
          <a:blip r:embed="rId2"/>
          <a:stretch>
            <a:fillRect/>
          </a:stretch>
        </p:blipFill>
        <p:spPr>
          <a:xfrm>
            <a:off x="7130414" y="4859983"/>
            <a:ext cx="3747446" cy="2498297"/>
          </a:xfrm>
          <a:prstGeom prst="rect">
            <a:avLst/>
          </a:prstGeom>
          <a:ln w="12700">
            <a:miter lim="400000"/>
          </a:ln>
        </p:spPr>
      </p:pic>
      <p:pic>
        <p:nvPicPr>
          <p:cNvPr id="149" name="iu.jpeg" descr="iu.jpeg"/>
          <p:cNvPicPr>
            <a:picLocks noChangeAspect="1"/>
          </p:cNvPicPr>
          <p:nvPr/>
        </p:nvPicPr>
        <p:blipFill>
          <a:blip r:embed="rId3"/>
          <a:stretch>
            <a:fillRect/>
          </a:stretch>
        </p:blipFill>
        <p:spPr>
          <a:xfrm>
            <a:off x="3253289" y="4882908"/>
            <a:ext cx="3678670" cy="2452447"/>
          </a:xfrm>
          <a:prstGeom prst="rect">
            <a:avLst/>
          </a:prstGeom>
          <a:ln w="12700">
            <a:miter lim="400000"/>
          </a:ln>
        </p:spPr>
      </p:pic>
      <p:pic>
        <p:nvPicPr>
          <p:cNvPr id="150" name="iu.jpeg" descr="iu.jpeg"/>
          <p:cNvPicPr>
            <a:picLocks noChangeAspect="1"/>
          </p:cNvPicPr>
          <p:nvPr/>
        </p:nvPicPr>
        <p:blipFill>
          <a:blip r:embed="rId4"/>
          <a:stretch>
            <a:fillRect/>
          </a:stretch>
        </p:blipFill>
        <p:spPr>
          <a:xfrm>
            <a:off x="8601301" y="6874"/>
            <a:ext cx="3184010" cy="2042065"/>
          </a:xfrm>
          <a:prstGeom prst="rect">
            <a:avLst/>
          </a:prstGeom>
          <a:ln w="12700">
            <a:miter lim="400000"/>
          </a:ln>
        </p:spPr>
      </p:pic>
      <p:pic>
        <p:nvPicPr>
          <p:cNvPr id="151" name="Image" descr="Image"/>
          <p:cNvPicPr>
            <a:picLocks noChangeAspect="1"/>
          </p:cNvPicPr>
          <p:nvPr/>
        </p:nvPicPr>
        <p:blipFill>
          <a:blip r:embed="rId5"/>
          <a:stretch>
            <a:fillRect/>
          </a:stretch>
        </p:blipFill>
        <p:spPr>
          <a:xfrm>
            <a:off x="0" y="0"/>
            <a:ext cx="12192000" cy="6858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2"/>
          <a:stretch>
            <a:fillRect/>
          </a:stretch>
        </p:blipFill>
        <p:spPr>
          <a:xfrm>
            <a:off x="0" y="0"/>
            <a:ext cx="12192000" cy="6858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itle 1"/>
          <p:cNvSpPr txBox="1">
            <a:spLocks noGrp="1"/>
          </p:cNvSpPr>
          <p:nvPr>
            <p:ph type="title"/>
          </p:nvPr>
        </p:nvSpPr>
        <p:spPr>
          <a:prstGeom prst="rect">
            <a:avLst/>
          </a:prstGeom>
        </p:spPr>
        <p:txBody>
          <a:bodyPr/>
          <a:lstStyle/>
          <a:p>
            <a:r>
              <a:t>Dosage</a:t>
            </a:r>
          </a:p>
        </p:txBody>
      </p:sp>
      <p:sp>
        <p:nvSpPr>
          <p:cNvPr id="156" name="Content Placeholder 2"/>
          <p:cNvSpPr txBox="1">
            <a:spLocks noGrp="1"/>
          </p:cNvSpPr>
          <p:nvPr>
            <p:ph type="body" idx="1"/>
          </p:nvPr>
        </p:nvSpPr>
        <p:spPr>
          <a:prstGeom prst="rect">
            <a:avLst/>
          </a:prstGeom>
        </p:spPr>
        <p:txBody>
          <a:bodyPr/>
          <a:lstStyle/>
          <a:p>
            <a:r>
              <a:t>Dosages will depend on each individual, as you will titrate (dose) up about every 2 weeks.  The medication is administered once weekly, on the same day each week.  Injections can be done at any time of the day, with or without meals.  Avoid double dosing to prevent unwanted side effects.  If a dose is missed, you can take the missed dose up to 5 days after you were originally supposed to take it.  If more than 5 days have passed, skip the missed dose and return to your original dosing schedule.</a:t>
            </a:r>
          </a:p>
        </p:txBody>
      </p:sp>
      <p:pic>
        <p:nvPicPr>
          <p:cNvPr id="157" name="iu.jpeg" descr="iu.jpeg"/>
          <p:cNvPicPr>
            <a:picLocks noChangeAspect="1"/>
          </p:cNvPicPr>
          <p:nvPr/>
        </p:nvPicPr>
        <p:blipFill>
          <a:blip r:embed="rId2"/>
          <a:stretch>
            <a:fillRect/>
          </a:stretch>
        </p:blipFill>
        <p:spPr>
          <a:xfrm>
            <a:off x="7969480" y="4047243"/>
            <a:ext cx="3909209" cy="2927783"/>
          </a:xfrm>
          <a:prstGeom prst="rect">
            <a:avLst/>
          </a:prstGeom>
          <a:ln w="12700">
            <a:miter lim="400000"/>
          </a:ln>
        </p:spPr>
      </p:pic>
      <p:pic>
        <p:nvPicPr>
          <p:cNvPr id="158" name="Image" descr="Image"/>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576</Words>
  <Application>Microsoft Office PowerPoint</Application>
  <PresentationFormat>Widescreen</PresentationFormat>
  <Paragraphs>32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Weight Loss  </vt:lpstr>
      <vt:lpstr>Semaglutide Injection Steps</vt:lpstr>
      <vt:lpstr>PowerPoint Presentation</vt:lpstr>
      <vt:lpstr> Step 1: Assemble your supplies </vt:lpstr>
      <vt:lpstr>Step 2:  Wash hands &amp; prepare injection site</vt:lpstr>
      <vt:lpstr>PowerPoint Presentation</vt:lpstr>
      <vt:lpstr>Step 4:  Subcutaneous Injection</vt:lpstr>
      <vt:lpstr>PowerPoint Presentation</vt:lpstr>
      <vt:lpstr>Dosage</vt:lpstr>
      <vt:lpstr>Storage</vt:lpstr>
      <vt:lpstr>Keep Seeing Your Provider</vt:lpstr>
      <vt:lpstr>Possible Side Effects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Brian D.  Owens</cp:lastModifiedBy>
  <cp:revision>1</cp:revision>
  <dcterms:modified xsi:type="dcterms:W3CDTF">2024-08-23T22:06:37Z</dcterms:modified>
</cp:coreProperties>
</file>